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4"/>
  </p:sldMasterIdLst>
  <p:notesMasterIdLst>
    <p:notesMasterId r:id="rId42"/>
  </p:notesMasterIdLst>
  <p:handoutMasterIdLst>
    <p:handoutMasterId r:id="rId43"/>
  </p:handoutMasterIdLst>
  <p:sldIdLst>
    <p:sldId id="485" r:id="rId5"/>
    <p:sldId id="261" r:id="rId6"/>
    <p:sldId id="262" r:id="rId7"/>
    <p:sldId id="267" r:id="rId8"/>
    <p:sldId id="268" r:id="rId9"/>
    <p:sldId id="585" r:id="rId10"/>
    <p:sldId id="573" r:id="rId11"/>
    <p:sldId id="586" r:id="rId12"/>
    <p:sldId id="587" r:id="rId13"/>
    <p:sldId id="270" r:id="rId14"/>
    <p:sldId id="577" r:id="rId15"/>
    <p:sldId id="277" r:id="rId16"/>
    <p:sldId id="581" r:id="rId17"/>
    <p:sldId id="278" r:id="rId18"/>
    <p:sldId id="283" r:id="rId19"/>
    <p:sldId id="579" r:id="rId20"/>
    <p:sldId id="578" r:id="rId21"/>
    <p:sldId id="273" r:id="rId22"/>
    <p:sldId id="272" r:id="rId23"/>
    <p:sldId id="274" r:id="rId24"/>
    <p:sldId id="256" r:id="rId25"/>
    <p:sldId id="293" r:id="rId26"/>
    <p:sldId id="313" r:id="rId27"/>
    <p:sldId id="588" r:id="rId28"/>
    <p:sldId id="301" r:id="rId29"/>
    <p:sldId id="589" r:id="rId30"/>
    <p:sldId id="583" r:id="rId31"/>
    <p:sldId id="584" r:id="rId32"/>
    <p:sldId id="307" r:id="rId33"/>
    <p:sldId id="316" r:id="rId34"/>
    <p:sldId id="279" r:id="rId35"/>
    <p:sldId id="263" r:id="rId36"/>
    <p:sldId id="264" r:id="rId37"/>
    <p:sldId id="265" r:id="rId38"/>
    <p:sldId id="266" r:id="rId39"/>
    <p:sldId id="311" r:id="rId40"/>
    <p:sldId id="570" r:id="rId4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2" userDrawn="1">
          <p15:clr>
            <a:srgbClr val="A4A3A4"/>
          </p15:clr>
        </p15:guide>
        <p15:guide id="2" pos="28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RAWFORD, CORDELL Capt USAF AFPC AFPC/DP3" initials="CCCUAA" lastIdx="4" clrIdx="0">
    <p:extLst>
      <p:ext uri="{19B8F6BF-5375-455C-9EA6-DF929625EA0E}">
        <p15:presenceInfo xmlns:p15="http://schemas.microsoft.com/office/powerpoint/2012/main" userId="S-1-5-21-1271409858-1095883707-2794662393-23094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1C77"/>
    <a:srgbClr val="00CC99"/>
    <a:srgbClr val="00CC00"/>
    <a:srgbClr val="CC9900"/>
    <a:srgbClr val="0000FF"/>
    <a:srgbClr val="FF8001"/>
    <a:srgbClr val="84582C"/>
    <a:srgbClr val="996633"/>
    <a:srgbClr val="777777"/>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0BEFC7-4185-286A-8CC5-27BB538B9798}" v="937" dt="2025-04-01T01:01:10.260"/>
    <p1510:client id="{2BE18827-F442-4AFD-A7FA-157C37F40A94}" v="3" dt="2025-04-01T18:31:17.508"/>
    <p1510:client id="{47E71274-7AE3-44B3-8CA3-9DD53F66B302}" v="24" dt="2025-04-01T13:52:42.633"/>
    <p1510:client id="{48E34BE0-0D38-F0E2-EED9-0249A1C1FE48}" v="32" dt="2025-04-01T18:35:17.708"/>
    <p1510:client id="{5BC670E5-42AC-2273-639C-B06F26219883}" v="27" dt="2025-04-01T14:38:46.473"/>
    <p1510:client id="{A6F0DF5A-EA16-4312-8DC1-CBC27E3AFA71}" v="277" dt="2025-04-01T14:30:48.518"/>
    <p1510:client id="{D135F283-0C36-461A-AC2F-07135449EBEE}" v="8" dt="2025-03-31T20:15:13.20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912"/>
        <p:guide pos="288"/>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notesMaster" Target="notesMasters/notesMaster1.xml"/><Relationship Id="rId47" Type="http://schemas.openxmlformats.org/officeDocument/2006/relationships/theme" Target="theme/theme1.xml"/><Relationship Id="rId50"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handoutMaster" Target="handoutMasters/handoutMaster1.xml"/><Relationship Id="rId48"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RIGHT, ANNA M CIV USAF AFPC AFPC/DPCZPP" userId="S::anna.wright.1@us.af.mil::51aa0ea5-78ea-4f3d-bf47-4203d2d98191" providerId="AD" clId="Web-{5BC670E5-42AC-2273-639C-B06F26219883}"/>
    <pc:docChg chg="modSld">
      <pc:chgData name="WRIGHT, ANNA M CIV USAF AFPC AFPC/DPCZPP" userId="S::anna.wright.1@us.af.mil::51aa0ea5-78ea-4f3d-bf47-4203d2d98191" providerId="AD" clId="Web-{5BC670E5-42AC-2273-639C-B06F26219883}" dt="2025-04-01T14:38:46.473" v="25" actId="20577"/>
      <pc:docMkLst>
        <pc:docMk/>
      </pc:docMkLst>
      <pc:sldChg chg="modSp">
        <pc:chgData name="WRIGHT, ANNA M CIV USAF AFPC AFPC/DPCZPP" userId="S::anna.wright.1@us.af.mil::51aa0ea5-78ea-4f3d-bf47-4203d2d98191" providerId="AD" clId="Web-{5BC670E5-42AC-2273-639C-B06F26219883}" dt="2025-04-01T14:38:46.473" v="25" actId="20577"/>
        <pc:sldMkLst>
          <pc:docMk/>
          <pc:sldMk cId="2586581189" sldId="573"/>
        </pc:sldMkLst>
        <pc:spChg chg="mod">
          <ac:chgData name="WRIGHT, ANNA M CIV USAF AFPC AFPC/DPCZPP" userId="S::anna.wright.1@us.af.mil::51aa0ea5-78ea-4f3d-bf47-4203d2d98191" providerId="AD" clId="Web-{5BC670E5-42AC-2273-639C-B06F26219883}" dt="2025-04-01T14:38:46.473" v="25" actId="20577"/>
          <ac:spMkLst>
            <pc:docMk/>
            <pc:sldMk cId="2586581189" sldId="573"/>
            <ac:spMk id="9" creationId="{9660B282-10B4-A9F4-9704-102462B57128}"/>
          </ac:spMkLst>
        </pc:spChg>
      </pc:sldChg>
    </pc:docChg>
  </pc:docChgLst>
  <pc:docChgLst>
    <pc:chgData name="WRIGHT, ANNA M CIV USAF AFPC AFPC/DPCZPP" userId="S::anna.wright.1@us.af.mil::51aa0ea5-78ea-4f3d-bf47-4203d2d98191" providerId="AD" clId="Web-{D135F283-0C36-461A-AC2F-07135449EBEE}"/>
    <pc:docChg chg="modSld">
      <pc:chgData name="WRIGHT, ANNA M CIV USAF AFPC AFPC/DPCZPP" userId="S::anna.wright.1@us.af.mil::51aa0ea5-78ea-4f3d-bf47-4203d2d98191" providerId="AD" clId="Web-{D135F283-0C36-461A-AC2F-07135449EBEE}" dt="2025-03-31T20:15:13.203" v="7" actId="20577"/>
      <pc:docMkLst>
        <pc:docMk/>
      </pc:docMkLst>
      <pc:sldChg chg="modSp">
        <pc:chgData name="WRIGHT, ANNA M CIV USAF AFPC AFPC/DPCZPP" userId="S::anna.wright.1@us.af.mil::51aa0ea5-78ea-4f3d-bf47-4203d2d98191" providerId="AD" clId="Web-{D135F283-0C36-461A-AC2F-07135449EBEE}" dt="2025-03-31T20:15:13.203" v="7" actId="20577"/>
        <pc:sldMkLst>
          <pc:docMk/>
          <pc:sldMk cId="1699145221" sldId="316"/>
        </pc:sldMkLst>
        <pc:spChg chg="mod">
          <ac:chgData name="WRIGHT, ANNA M CIV USAF AFPC AFPC/DPCZPP" userId="S::anna.wright.1@us.af.mil::51aa0ea5-78ea-4f3d-bf47-4203d2d98191" providerId="AD" clId="Web-{D135F283-0C36-461A-AC2F-07135449EBEE}" dt="2025-03-31T20:15:13.203" v="7" actId="20577"/>
          <ac:spMkLst>
            <pc:docMk/>
            <pc:sldMk cId="1699145221" sldId="316"/>
            <ac:spMk id="3" creationId="{00000000-0000-0000-0000-000000000000}"/>
          </ac:spMkLst>
        </pc:spChg>
      </pc:sldChg>
    </pc:docChg>
  </pc:docChgLst>
  <pc:docChgLst>
    <pc:chgData name="BENITO, DEBORAH D CIV USAF AFPC AFPC/DPCZPP" userId="S::deborah.benito.2@us.af.mil::56beb3e8-6175-4d66-bf33-3d604661dbf7" providerId="AD" clId="Web-{0CFCB28C-DDFF-41AE-AF16-5A90C798279F}"/>
    <pc:docChg chg="modSld">
      <pc:chgData name="BENITO, DEBORAH D CIV USAF AFPC AFPC/DPCZPP" userId="S::deborah.benito.2@us.af.mil::56beb3e8-6175-4d66-bf33-3d604661dbf7" providerId="AD" clId="Web-{0CFCB28C-DDFF-41AE-AF16-5A90C798279F}" dt="2023-04-26T13:38:36.520" v="3"/>
      <pc:docMkLst>
        <pc:docMk/>
      </pc:docMkLst>
      <pc:sldChg chg="addSp delSp modSp">
        <pc:chgData name="BENITO, DEBORAH D CIV USAF AFPC AFPC/DPCZPP" userId="S::deborah.benito.2@us.af.mil::56beb3e8-6175-4d66-bf33-3d604661dbf7" providerId="AD" clId="Web-{0CFCB28C-DDFF-41AE-AF16-5A90C798279F}" dt="2023-04-26T13:38:36.520" v="3"/>
        <pc:sldMkLst>
          <pc:docMk/>
          <pc:sldMk cId="3011892408" sldId="262"/>
        </pc:sldMkLst>
        <pc:picChg chg="add del mod">
          <ac:chgData name="BENITO, DEBORAH D CIV USAF AFPC AFPC/DPCZPP" userId="S::deborah.benito.2@us.af.mil::56beb3e8-6175-4d66-bf33-3d604661dbf7" providerId="AD" clId="Web-{0CFCB28C-DDFF-41AE-AF16-5A90C798279F}" dt="2023-04-26T13:38:36.520" v="3"/>
          <ac:picMkLst>
            <pc:docMk/>
            <pc:sldMk cId="3011892408" sldId="262"/>
            <ac:picMk id="4" creationId="{4E66B8BC-F75D-25B0-5D28-E240F531D725}"/>
          </ac:picMkLst>
        </pc:picChg>
        <pc:picChg chg="mod">
          <ac:chgData name="BENITO, DEBORAH D CIV USAF AFPC AFPC/DPCZPP" userId="S::deborah.benito.2@us.af.mil::56beb3e8-6175-4d66-bf33-3d604661dbf7" providerId="AD" clId="Web-{0CFCB28C-DDFF-41AE-AF16-5A90C798279F}" dt="2023-04-26T13:37:55.628" v="0" actId="1076"/>
          <ac:picMkLst>
            <pc:docMk/>
            <pc:sldMk cId="3011892408" sldId="262"/>
            <ac:picMk id="5" creationId="{48B86132-3A47-3637-ED76-3374202B946F}"/>
          </ac:picMkLst>
        </pc:picChg>
      </pc:sldChg>
    </pc:docChg>
  </pc:docChgLst>
  <pc:docChgLst>
    <pc:chgData name="BENITO, DEBORAH D CIV USAF AFPC AFPC/DPCZPP" userId="S::deborah.benito.2@us.af.mil::56beb3e8-6175-4d66-bf33-3d604661dbf7" providerId="AD" clId="Web-{E2932EBC-2332-413D-B3B7-16DBCAD33E81}"/>
    <pc:docChg chg="modSld">
      <pc:chgData name="BENITO, DEBORAH D CIV USAF AFPC AFPC/DPCZPP" userId="S::deborah.benito.2@us.af.mil::56beb3e8-6175-4d66-bf33-3d604661dbf7" providerId="AD" clId="Web-{E2932EBC-2332-413D-B3B7-16DBCAD33E81}" dt="2023-04-28T18:45:09.943" v="20" actId="20577"/>
      <pc:docMkLst>
        <pc:docMk/>
      </pc:docMkLst>
      <pc:sldChg chg="modSp">
        <pc:chgData name="BENITO, DEBORAH D CIV USAF AFPC AFPC/DPCZPP" userId="S::deborah.benito.2@us.af.mil::56beb3e8-6175-4d66-bf33-3d604661dbf7" providerId="AD" clId="Web-{E2932EBC-2332-413D-B3B7-16DBCAD33E81}" dt="2023-04-28T18:39:12.891" v="13" actId="20577"/>
        <pc:sldMkLst>
          <pc:docMk/>
          <pc:sldMk cId="2507520510" sldId="256"/>
        </pc:sldMkLst>
        <pc:spChg chg="mod">
          <ac:chgData name="BENITO, DEBORAH D CIV USAF AFPC AFPC/DPCZPP" userId="S::deborah.benito.2@us.af.mil::56beb3e8-6175-4d66-bf33-3d604661dbf7" providerId="AD" clId="Web-{E2932EBC-2332-413D-B3B7-16DBCAD33E81}" dt="2023-04-28T18:39:12.891" v="13" actId="20577"/>
          <ac:spMkLst>
            <pc:docMk/>
            <pc:sldMk cId="2507520510" sldId="256"/>
            <ac:spMk id="2" creationId="{00000000-0000-0000-0000-000000000000}"/>
          </ac:spMkLst>
        </pc:spChg>
        <pc:spChg chg="mod">
          <ac:chgData name="BENITO, DEBORAH D CIV USAF AFPC AFPC/DPCZPP" userId="S::deborah.benito.2@us.af.mil::56beb3e8-6175-4d66-bf33-3d604661dbf7" providerId="AD" clId="Web-{E2932EBC-2332-413D-B3B7-16DBCAD33E81}" dt="2023-04-28T18:36:50.936" v="0" actId="20577"/>
          <ac:spMkLst>
            <pc:docMk/>
            <pc:sldMk cId="2507520510" sldId="256"/>
            <ac:spMk id="3" creationId="{00000000-0000-0000-0000-000000000000}"/>
          </ac:spMkLst>
        </pc:spChg>
      </pc:sldChg>
      <pc:sldChg chg="modSp">
        <pc:chgData name="BENITO, DEBORAH D CIV USAF AFPC AFPC/DPCZPP" userId="S::deborah.benito.2@us.af.mil::56beb3e8-6175-4d66-bf33-3d604661dbf7" providerId="AD" clId="Web-{E2932EBC-2332-413D-B3B7-16DBCAD33E81}" dt="2023-04-28T18:39:04.063" v="9" actId="20577"/>
        <pc:sldMkLst>
          <pc:docMk/>
          <pc:sldMk cId="2751916439" sldId="272"/>
        </pc:sldMkLst>
        <pc:spChg chg="mod">
          <ac:chgData name="BENITO, DEBORAH D CIV USAF AFPC AFPC/DPCZPP" userId="S::deborah.benito.2@us.af.mil::56beb3e8-6175-4d66-bf33-3d604661dbf7" providerId="AD" clId="Web-{E2932EBC-2332-413D-B3B7-16DBCAD33E81}" dt="2023-04-28T18:39:04.063" v="9" actId="20577"/>
          <ac:spMkLst>
            <pc:docMk/>
            <pc:sldMk cId="2751916439" sldId="272"/>
            <ac:spMk id="2" creationId="{00000000-0000-0000-0000-000000000000}"/>
          </ac:spMkLst>
        </pc:spChg>
      </pc:sldChg>
      <pc:sldChg chg="modSp">
        <pc:chgData name="BENITO, DEBORAH D CIV USAF AFPC AFPC/DPCZPP" userId="S::deborah.benito.2@us.af.mil::56beb3e8-6175-4d66-bf33-3d604661dbf7" providerId="AD" clId="Web-{E2932EBC-2332-413D-B3B7-16DBCAD33E81}" dt="2023-04-28T18:38:59.797" v="8" actId="20577"/>
        <pc:sldMkLst>
          <pc:docMk/>
          <pc:sldMk cId="371994324" sldId="273"/>
        </pc:sldMkLst>
        <pc:spChg chg="mod">
          <ac:chgData name="BENITO, DEBORAH D CIV USAF AFPC AFPC/DPCZPP" userId="S::deborah.benito.2@us.af.mil::56beb3e8-6175-4d66-bf33-3d604661dbf7" providerId="AD" clId="Web-{E2932EBC-2332-413D-B3B7-16DBCAD33E81}" dt="2023-04-28T18:38:59.797" v="8" actId="20577"/>
          <ac:spMkLst>
            <pc:docMk/>
            <pc:sldMk cId="371994324" sldId="273"/>
            <ac:spMk id="2" creationId="{00000000-0000-0000-0000-000000000000}"/>
          </ac:spMkLst>
        </pc:spChg>
      </pc:sldChg>
      <pc:sldChg chg="modSp">
        <pc:chgData name="BENITO, DEBORAH D CIV USAF AFPC AFPC/DPCZPP" userId="S::deborah.benito.2@us.af.mil::56beb3e8-6175-4d66-bf33-3d604661dbf7" providerId="AD" clId="Web-{E2932EBC-2332-413D-B3B7-16DBCAD33E81}" dt="2023-04-28T18:39:07.922" v="11" actId="20577"/>
        <pc:sldMkLst>
          <pc:docMk/>
          <pc:sldMk cId="3720890163" sldId="274"/>
        </pc:sldMkLst>
        <pc:spChg chg="mod">
          <ac:chgData name="BENITO, DEBORAH D CIV USAF AFPC AFPC/DPCZPP" userId="S::deborah.benito.2@us.af.mil::56beb3e8-6175-4d66-bf33-3d604661dbf7" providerId="AD" clId="Web-{E2932EBC-2332-413D-B3B7-16DBCAD33E81}" dt="2023-04-28T18:39:07.922" v="11" actId="20577"/>
          <ac:spMkLst>
            <pc:docMk/>
            <pc:sldMk cId="3720890163" sldId="274"/>
            <ac:spMk id="2" creationId="{00000000-0000-0000-0000-000000000000}"/>
          </ac:spMkLst>
        </pc:spChg>
      </pc:sldChg>
      <pc:sldChg chg="modSp">
        <pc:chgData name="BENITO, DEBORAH D CIV USAF AFPC AFPC/DPCZPP" userId="S::deborah.benito.2@us.af.mil::56beb3e8-6175-4d66-bf33-3d604661dbf7" providerId="AD" clId="Web-{E2932EBC-2332-413D-B3B7-16DBCAD33E81}" dt="2023-04-28T18:44:56.380" v="18" actId="20577"/>
        <pc:sldMkLst>
          <pc:docMk/>
          <pc:sldMk cId="1220600231" sldId="293"/>
        </pc:sldMkLst>
        <pc:spChg chg="mod">
          <ac:chgData name="BENITO, DEBORAH D CIV USAF AFPC AFPC/DPCZPP" userId="S::deborah.benito.2@us.af.mil::56beb3e8-6175-4d66-bf33-3d604661dbf7" providerId="AD" clId="Web-{E2932EBC-2332-413D-B3B7-16DBCAD33E81}" dt="2023-04-28T18:44:56.380" v="18" actId="20577"/>
          <ac:spMkLst>
            <pc:docMk/>
            <pc:sldMk cId="1220600231" sldId="293"/>
            <ac:spMk id="2" creationId="{00000000-0000-0000-0000-000000000000}"/>
          </ac:spMkLst>
        </pc:spChg>
      </pc:sldChg>
      <pc:sldChg chg="modSp">
        <pc:chgData name="BENITO, DEBORAH D CIV USAF AFPC AFPC/DPCZPP" userId="S::deborah.benito.2@us.af.mil::56beb3e8-6175-4d66-bf33-3d604661dbf7" providerId="AD" clId="Web-{E2932EBC-2332-413D-B3B7-16DBCAD33E81}" dt="2023-04-28T18:45:09.943" v="20" actId="20577"/>
        <pc:sldMkLst>
          <pc:docMk/>
          <pc:sldMk cId="1138965113" sldId="301"/>
        </pc:sldMkLst>
        <pc:spChg chg="mod">
          <ac:chgData name="BENITO, DEBORAH D CIV USAF AFPC AFPC/DPCZPP" userId="S::deborah.benito.2@us.af.mil::56beb3e8-6175-4d66-bf33-3d604661dbf7" providerId="AD" clId="Web-{E2932EBC-2332-413D-B3B7-16DBCAD33E81}" dt="2023-04-28T18:45:09.943" v="20" actId="20577"/>
          <ac:spMkLst>
            <pc:docMk/>
            <pc:sldMk cId="1138965113" sldId="301"/>
            <ac:spMk id="2" creationId="{00000000-0000-0000-0000-000000000000}"/>
          </ac:spMkLst>
        </pc:spChg>
      </pc:sldChg>
      <pc:sldChg chg="modSp">
        <pc:chgData name="BENITO, DEBORAH D CIV USAF AFPC AFPC/DPCZPP" userId="S::deborah.benito.2@us.af.mil::56beb3e8-6175-4d66-bf33-3d604661dbf7" providerId="AD" clId="Web-{E2932EBC-2332-413D-B3B7-16DBCAD33E81}" dt="2023-04-28T18:45:01.943" v="19" actId="20577"/>
        <pc:sldMkLst>
          <pc:docMk/>
          <pc:sldMk cId="3766635076" sldId="313"/>
        </pc:sldMkLst>
        <pc:spChg chg="mod">
          <ac:chgData name="BENITO, DEBORAH D CIV USAF AFPC AFPC/DPCZPP" userId="S::deborah.benito.2@us.af.mil::56beb3e8-6175-4d66-bf33-3d604661dbf7" providerId="AD" clId="Web-{E2932EBC-2332-413D-B3B7-16DBCAD33E81}" dt="2023-04-28T18:45:01.943" v="19" actId="20577"/>
          <ac:spMkLst>
            <pc:docMk/>
            <pc:sldMk cId="3766635076" sldId="313"/>
            <ac:spMk id="2" creationId="{00000000-0000-0000-0000-000000000000}"/>
          </ac:spMkLst>
        </pc:spChg>
      </pc:sldChg>
      <pc:sldChg chg="modSp">
        <pc:chgData name="BENITO, DEBORAH D CIV USAF AFPC AFPC/DPCZPP" userId="S::deborah.benito.2@us.af.mil::56beb3e8-6175-4d66-bf33-3d604661dbf7" providerId="AD" clId="Web-{E2932EBC-2332-413D-B3B7-16DBCAD33E81}" dt="2023-04-28T18:38:55.453" v="6" actId="20577"/>
        <pc:sldMkLst>
          <pc:docMk/>
          <pc:sldMk cId="1988147004" sldId="578"/>
        </pc:sldMkLst>
        <pc:spChg chg="mod">
          <ac:chgData name="BENITO, DEBORAH D CIV USAF AFPC AFPC/DPCZPP" userId="S::deborah.benito.2@us.af.mil::56beb3e8-6175-4d66-bf33-3d604661dbf7" providerId="AD" clId="Web-{E2932EBC-2332-413D-B3B7-16DBCAD33E81}" dt="2023-04-28T18:38:55.453" v="6" actId="20577"/>
          <ac:spMkLst>
            <pc:docMk/>
            <pc:sldMk cId="1988147004" sldId="578"/>
            <ac:spMk id="2" creationId="{00000000-0000-0000-0000-000000000000}"/>
          </ac:spMkLst>
        </pc:spChg>
      </pc:sldChg>
      <pc:sldChg chg="modSp">
        <pc:chgData name="BENITO, DEBORAH D CIV USAF AFPC AFPC/DPCZPP" userId="S::deborah.benito.2@us.af.mil::56beb3e8-6175-4d66-bf33-3d604661dbf7" providerId="AD" clId="Web-{E2932EBC-2332-413D-B3B7-16DBCAD33E81}" dt="2023-04-28T18:38:49.235" v="5" actId="20577"/>
        <pc:sldMkLst>
          <pc:docMk/>
          <pc:sldMk cId="849746117" sldId="579"/>
        </pc:sldMkLst>
        <pc:spChg chg="mod">
          <ac:chgData name="BENITO, DEBORAH D CIV USAF AFPC AFPC/DPCZPP" userId="S::deborah.benito.2@us.af.mil::56beb3e8-6175-4d66-bf33-3d604661dbf7" providerId="AD" clId="Web-{E2932EBC-2332-413D-B3B7-16DBCAD33E81}" dt="2023-04-28T18:38:49.235" v="5" actId="20577"/>
          <ac:spMkLst>
            <pc:docMk/>
            <pc:sldMk cId="849746117" sldId="579"/>
            <ac:spMk id="2" creationId="{00000000-0000-0000-0000-000000000000}"/>
          </ac:spMkLst>
        </pc:spChg>
      </pc:sldChg>
    </pc:docChg>
  </pc:docChgLst>
  <pc:docChgLst>
    <pc:chgData name="BENITO, DEBORAH D CIV USAF AFPC AFPC/DPCZPP" userId="S::deborah.benito.2@us.af.mil::56beb3e8-6175-4d66-bf33-3d604661dbf7" providerId="AD" clId="Web-{FA622AC9-2DBD-4329-8646-8E1AFAFC60D2}"/>
    <pc:docChg chg="modSld">
      <pc:chgData name="BENITO, DEBORAH D CIV USAF AFPC AFPC/DPCZPP" userId="S::deborah.benito.2@us.af.mil::56beb3e8-6175-4d66-bf33-3d604661dbf7" providerId="AD" clId="Web-{FA622AC9-2DBD-4329-8646-8E1AFAFC60D2}" dt="2023-04-14T20:53:42.884" v="2" actId="20577"/>
      <pc:docMkLst>
        <pc:docMk/>
      </pc:docMkLst>
      <pc:sldChg chg="modSp">
        <pc:chgData name="BENITO, DEBORAH D CIV USAF AFPC AFPC/DPCZPP" userId="S::deborah.benito.2@us.af.mil::56beb3e8-6175-4d66-bf33-3d604661dbf7" providerId="AD" clId="Web-{FA622AC9-2DBD-4329-8646-8E1AFAFC60D2}" dt="2023-04-14T20:53:42.884" v="2" actId="20577"/>
        <pc:sldMkLst>
          <pc:docMk/>
          <pc:sldMk cId="1849413882" sldId="485"/>
        </pc:sldMkLst>
        <pc:spChg chg="mod">
          <ac:chgData name="BENITO, DEBORAH D CIV USAF AFPC AFPC/DPCZPP" userId="S::deborah.benito.2@us.af.mil::56beb3e8-6175-4d66-bf33-3d604661dbf7" providerId="AD" clId="Web-{FA622AC9-2DBD-4329-8646-8E1AFAFC60D2}" dt="2023-04-14T20:53:42.884" v="2" actId="20577"/>
          <ac:spMkLst>
            <pc:docMk/>
            <pc:sldMk cId="1849413882" sldId="485"/>
            <ac:spMk id="15363" creationId="{00000000-0000-0000-0000-000000000000}"/>
          </ac:spMkLst>
        </pc:spChg>
      </pc:sldChg>
    </pc:docChg>
  </pc:docChgLst>
  <pc:docChgLst>
    <pc:chgData name="WRIGHT, ANNA M CIV USAF AFPC AFPC/DPCZPP" userId="S::anna.wright.1@us.af.mil::51aa0ea5-78ea-4f3d-bf47-4203d2d98191" providerId="AD" clId="Web-{E4AEE715-DFCE-40CE-96A9-4CBBC05DA2B7}"/>
    <pc:docChg chg="modSld">
      <pc:chgData name="WRIGHT, ANNA M CIV USAF AFPC AFPC/DPCZPP" userId="S::anna.wright.1@us.af.mil::51aa0ea5-78ea-4f3d-bf47-4203d2d98191" providerId="AD" clId="Web-{E4AEE715-DFCE-40CE-96A9-4CBBC05DA2B7}" dt="2025-03-20T12:53:38.205" v="14" actId="20577"/>
      <pc:docMkLst>
        <pc:docMk/>
      </pc:docMkLst>
      <pc:sldChg chg="modSp">
        <pc:chgData name="WRIGHT, ANNA M CIV USAF AFPC AFPC/DPCZPP" userId="S::anna.wright.1@us.af.mil::51aa0ea5-78ea-4f3d-bf47-4203d2d98191" providerId="AD" clId="Web-{E4AEE715-DFCE-40CE-96A9-4CBBC05DA2B7}" dt="2025-03-20T12:53:38.205" v="14" actId="20577"/>
        <pc:sldMkLst>
          <pc:docMk/>
          <pc:sldMk cId="1849413882" sldId="485"/>
        </pc:sldMkLst>
        <pc:spChg chg="mod">
          <ac:chgData name="WRIGHT, ANNA M CIV USAF AFPC AFPC/DPCZPP" userId="S::anna.wright.1@us.af.mil::51aa0ea5-78ea-4f3d-bf47-4203d2d98191" providerId="AD" clId="Web-{E4AEE715-DFCE-40CE-96A9-4CBBC05DA2B7}" dt="2025-03-20T12:53:38.205" v="14" actId="20577"/>
          <ac:spMkLst>
            <pc:docMk/>
            <pc:sldMk cId="1849413882" sldId="485"/>
            <ac:spMk id="2" creationId="{00000000-0000-0000-0000-000000000000}"/>
          </ac:spMkLst>
        </pc:spChg>
      </pc:sldChg>
    </pc:docChg>
  </pc:docChgLst>
  <pc:docChgLst>
    <pc:chgData name="RAMON, VALERIE A CIV USAF AFPC AFPC/DP3CM" userId="S::valerie.ramon@us.af.mil::d35d4cea-9b8b-4583-814c-0fd49734f5c6" providerId="AD" clId="Web-{F19FD021-A5A7-4588-BF4D-A8A614C435E2}"/>
    <pc:docChg chg="modSld">
      <pc:chgData name="RAMON, VALERIE A CIV USAF AFPC AFPC/DP3CM" userId="S::valerie.ramon@us.af.mil::d35d4cea-9b8b-4583-814c-0fd49734f5c6" providerId="AD" clId="Web-{F19FD021-A5A7-4588-BF4D-A8A614C435E2}" dt="2023-04-26T13:16:48.434" v="11" actId="20577"/>
      <pc:docMkLst>
        <pc:docMk/>
      </pc:docMkLst>
      <pc:sldChg chg="modSp">
        <pc:chgData name="RAMON, VALERIE A CIV USAF AFPC AFPC/DP3CM" userId="S::valerie.ramon@us.af.mil::d35d4cea-9b8b-4583-814c-0fd49734f5c6" providerId="AD" clId="Web-{F19FD021-A5A7-4588-BF4D-A8A614C435E2}" dt="2023-04-26T13:15:55.822" v="9" actId="20577"/>
        <pc:sldMkLst>
          <pc:docMk/>
          <pc:sldMk cId="1718459479" sldId="263"/>
        </pc:sldMkLst>
        <pc:spChg chg="mod">
          <ac:chgData name="RAMON, VALERIE A CIV USAF AFPC AFPC/DP3CM" userId="S::valerie.ramon@us.af.mil::d35d4cea-9b8b-4583-814c-0fd49734f5c6" providerId="AD" clId="Web-{F19FD021-A5A7-4588-BF4D-A8A614C435E2}" dt="2023-04-26T13:15:55.822" v="9" actId="20577"/>
          <ac:spMkLst>
            <pc:docMk/>
            <pc:sldMk cId="1718459479" sldId="263"/>
            <ac:spMk id="3" creationId="{00000000-0000-0000-0000-000000000000}"/>
          </ac:spMkLst>
        </pc:spChg>
      </pc:sldChg>
      <pc:sldChg chg="modSp">
        <pc:chgData name="RAMON, VALERIE A CIV USAF AFPC AFPC/DP3CM" userId="S::valerie.ramon@us.af.mil::d35d4cea-9b8b-4583-814c-0fd49734f5c6" providerId="AD" clId="Web-{F19FD021-A5A7-4588-BF4D-A8A614C435E2}" dt="2023-04-26T13:14:53.819" v="4" actId="20577"/>
        <pc:sldMkLst>
          <pc:docMk/>
          <pc:sldMk cId="371994324" sldId="273"/>
        </pc:sldMkLst>
        <pc:spChg chg="mod">
          <ac:chgData name="RAMON, VALERIE A CIV USAF AFPC AFPC/DP3CM" userId="S::valerie.ramon@us.af.mil::d35d4cea-9b8b-4583-814c-0fd49734f5c6" providerId="AD" clId="Web-{F19FD021-A5A7-4588-BF4D-A8A614C435E2}" dt="2023-04-26T13:14:53.819" v="4" actId="20577"/>
          <ac:spMkLst>
            <pc:docMk/>
            <pc:sldMk cId="371994324" sldId="273"/>
            <ac:spMk id="3" creationId="{00000000-0000-0000-0000-000000000000}"/>
          </ac:spMkLst>
        </pc:spChg>
      </pc:sldChg>
      <pc:sldChg chg="modSp">
        <pc:chgData name="RAMON, VALERIE A CIV USAF AFPC AFPC/DP3CM" userId="S::valerie.ramon@us.af.mil::d35d4cea-9b8b-4583-814c-0fd49734f5c6" providerId="AD" clId="Web-{F19FD021-A5A7-4588-BF4D-A8A614C435E2}" dt="2023-04-26T13:16:48.434" v="11" actId="20577"/>
        <pc:sldMkLst>
          <pc:docMk/>
          <pc:sldMk cId="446527636" sldId="311"/>
        </pc:sldMkLst>
        <pc:spChg chg="mod">
          <ac:chgData name="RAMON, VALERIE A CIV USAF AFPC AFPC/DP3CM" userId="S::valerie.ramon@us.af.mil::d35d4cea-9b8b-4583-814c-0fd49734f5c6" providerId="AD" clId="Web-{F19FD021-A5A7-4588-BF4D-A8A614C435E2}" dt="2023-04-26T13:16:48.434" v="11" actId="20577"/>
          <ac:spMkLst>
            <pc:docMk/>
            <pc:sldMk cId="446527636" sldId="311"/>
            <ac:spMk id="3" creationId="{00000000-0000-0000-0000-000000000000}"/>
          </ac:spMkLst>
        </pc:spChg>
      </pc:sldChg>
    </pc:docChg>
  </pc:docChgLst>
  <pc:docChgLst>
    <pc:chgData name="ROSE, DOMINIQUE E CIV USAF AFPC AFPC/DPCZPP" userId="S::dominique.rose.3@us.af.mil::6de33393-ad02-4c96-9807-78c76e92a8d6" providerId="AD" clId="Web-{48E34BE0-0D38-F0E2-EED9-0249A1C1FE48}"/>
    <pc:docChg chg="modSld">
      <pc:chgData name="ROSE, DOMINIQUE E CIV USAF AFPC AFPC/DPCZPP" userId="S::dominique.rose.3@us.af.mil::6de33393-ad02-4c96-9807-78c76e92a8d6" providerId="AD" clId="Web-{48E34BE0-0D38-F0E2-EED9-0249A1C1FE48}" dt="2025-04-01T18:35:17.708" v="29" actId="1076"/>
      <pc:docMkLst>
        <pc:docMk/>
      </pc:docMkLst>
      <pc:sldChg chg="addSp modSp">
        <pc:chgData name="ROSE, DOMINIQUE E CIV USAF AFPC AFPC/DPCZPP" userId="S::dominique.rose.3@us.af.mil::6de33393-ad02-4c96-9807-78c76e92a8d6" providerId="AD" clId="Web-{48E34BE0-0D38-F0E2-EED9-0249A1C1FE48}" dt="2025-04-01T18:35:17.708" v="29" actId="1076"/>
        <pc:sldMkLst>
          <pc:docMk/>
          <pc:sldMk cId="646615356" sldId="277"/>
        </pc:sldMkLst>
        <pc:spChg chg="mod">
          <ac:chgData name="ROSE, DOMINIQUE E CIV USAF AFPC AFPC/DPCZPP" userId="S::dominique.rose.3@us.af.mil::6de33393-ad02-4c96-9807-78c76e92a8d6" providerId="AD" clId="Web-{48E34BE0-0D38-F0E2-EED9-0249A1C1FE48}" dt="2025-04-01T18:34:52.395" v="28" actId="14100"/>
          <ac:spMkLst>
            <pc:docMk/>
            <pc:sldMk cId="646615356" sldId="277"/>
            <ac:spMk id="9" creationId="{0E32508A-CD57-9507-30EA-725317A2D380}"/>
          </ac:spMkLst>
        </pc:spChg>
        <pc:picChg chg="add mod">
          <ac:chgData name="ROSE, DOMINIQUE E CIV USAF AFPC AFPC/DPCZPP" userId="S::dominique.rose.3@us.af.mil::6de33393-ad02-4c96-9807-78c76e92a8d6" providerId="AD" clId="Web-{48E34BE0-0D38-F0E2-EED9-0249A1C1FE48}" dt="2025-04-01T18:35:17.708" v="29" actId="1076"/>
          <ac:picMkLst>
            <pc:docMk/>
            <pc:sldMk cId="646615356" sldId="277"/>
            <ac:picMk id="6" creationId="{E8BCFBA5-5D77-167E-F5D3-B3FB806F9041}"/>
          </ac:picMkLst>
        </pc:picChg>
      </pc:sldChg>
      <pc:sldChg chg="modSp">
        <pc:chgData name="ROSE, DOMINIQUE E CIV USAF AFPC AFPC/DPCZPP" userId="S::dominique.rose.3@us.af.mil::6de33393-ad02-4c96-9807-78c76e92a8d6" providerId="AD" clId="Web-{48E34BE0-0D38-F0E2-EED9-0249A1C1FE48}" dt="2025-04-01T16:51:24.143" v="9" actId="20577"/>
        <pc:sldMkLst>
          <pc:docMk/>
          <pc:sldMk cId="1988147004" sldId="578"/>
        </pc:sldMkLst>
        <pc:spChg chg="mod">
          <ac:chgData name="ROSE, DOMINIQUE E CIV USAF AFPC AFPC/DPCZPP" userId="S::dominique.rose.3@us.af.mil::6de33393-ad02-4c96-9807-78c76e92a8d6" providerId="AD" clId="Web-{48E34BE0-0D38-F0E2-EED9-0249A1C1FE48}" dt="2025-04-01T16:51:24.143" v="9" actId="20577"/>
          <ac:spMkLst>
            <pc:docMk/>
            <pc:sldMk cId="1988147004" sldId="578"/>
            <ac:spMk id="3" creationId="{00000000-0000-0000-0000-000000000000}"/>
          </ac:spMkLst>
        </pc:spChg>
      </pc:sldChg>
      <pc:sldChg chg="modSp">
        <pc:chgData name="ROSE, DOMINIQUE E CIV USAF AFPC AFPC/DPCZPP" userId="S::dominique.rose.3@us.af.mil::6de33393-ad02-4c96-9807-78c76e92a8d6" providerId="AD" clId="Web-{48E34BE0-0D38-F0E2-EED9-0249A1C1FE48}" dt="2025-04-01T17:00:12.841" v="21" actId="20577"/>
        <pc:sldMkLst>
          <pc:docMk/>
          <pc:sldMk cId="1801155733" sldId="584"/>
        </pc:sldMkLst>
        <pc:spChg chg="mod">
          <ac:chgData name="ROSE, DOMINIQUE E CIV USAF AFPC AFPC/DPCZPP" userId="S::dominique.rose.3@us.af.mil::6de33393-ad02-4c96-9807-78c76e92a8d6" providerId="AD" clId="Web-{48E34BE0-0D38-F0E2-EED9-0249A1C1FE48}" dt="2025-04-01T17:00:12.841" v="21" actId="20577"/>
          <ac:spMkLst>
            <pc:docMk/>
            <pc:sldMk cId="1801155733" sldId="584"/>
            <ac:spMk id="3" creationId="{CBABD126-5B0F-8573-53DC-A69B2DB3B7B0}"/>
          </ac:spMkLst>
        </pc:spChg>
      </pc:sldChg>
      <pc:sldChg chg="modSp">
        <pc:chgData name="ROSE, DOMINIQUE E CIV USAF AFPC AFPC/DPCZPP" userId="S::dominique.rose.3@us.af.mil::6de33393-ad02-4c96-9807-78c76e92a8d6" providerId="AD" clId="Web-{48E34BE0-0D38-F0E2-EED9-0249A1C1FE48}" dt="2025-04-01T16:55:58.945" v="14" actId="20577"/>
        <pc:sldMkLst>
          <pc:docMk/>
          <pc:sldMk cId="3869994519" sldId="588"/>
        </pc:sldMkLst>
        <pc:spChg chg="mod">
          <ac:chgData name="ROSE, DOMINIQUE E CIV USAF AFPC AFPC/DPCZPP" userId="S::dominique.rose.3@us.af.mil::6de33393-ad02-4c96-9807-78c76e92a8d6" providerId="AD" clId="Web-{48E34BE0-0D38-F0E2-EED9-0249A1C1FE48}" dt="2025-04-01T16:55:58.945" v="14" actId="20577"/>
          <ac:spMkLst>
            <pc:docMk/>
            <pc:sldMk cId="3869994519" sldId="588"/>
            <ac:spMk id="3" creationId="{B67C912D-2510-F232-064C-1F8CEF5FC248}"/>
          </ac:spMkLst>
        </pc:spChg>
      </pc:sldChg>
    </pc:docChg>
  </pc:docChgLst>
  <pc:docChgLst>
    <pc:chgData name="WRIGHT, ANNA M CIV USAF AFPC AFPC/DPCZPP" userId="S::anna.wright.1@us.af.mil::51aa0ea5-78ea-4f3d-bf47-4203d2d98191" providerId="AD" clId="Web-{8E0092C5-E90D-4ACD-B52F-068E069CA081}"/>
    <pc:docChg chg="modSld">
      <pc:chgData name="WRIGHT, ANNA M CIV USAF AFPC AFPC/DPCZPP" userId="S::anna.wright.1@us.af.mil::51aa0ea5-78ea-4f3d-bf47-4203d2d98191" providerId="AD" clId="Web-{8E0092C5-E90D-4ACD-B52F-068E069CA081}" dt="2025-03-19T20:17:16.821" v="39" actId="20577"/>
      <pc:docMkLst>
        <pc:docMk/>
      </pc:docMkLst>
      <pc:sldChg chg="modSp">
        <pc:chgData name="WRIGHT, ANNA M CIV USAF AFPC AFPC/DPCZPP" userId="S::anna.wright.1@us.af.mil::51aa0ea5-78ea-4f3d-bf47-4203d2d98191" providerId="AD" clId="Web-{8E0092C5-E90D-4ACD-B52F-068E069CA081}" dt="2025-03-19T20:13:27.691" v="30" actId="20577"/>
        <pc:sldMkLst>
          <pc:docMk/>
          <pc:sldMk cId="4219638040" sldId="270"/>
        </pc:sldMkLst>
        <pc:spChg chg="mod">
          <ac:chgData name="WRIGHT, ANNA M CIV USAF AFPC AFPC/DPCZPP" userId="S::anna.wright.1@us.af.mil::51aa0ea5-78ea-4f3d-bf47-4203d2d98191" providerId="AD" clId="Web-{8E0092C5-E90D-4ACD-B52F-068E069CA081}" dt="2025-03-19T20:13:27.691" v="30" actId="20577"/>
          <ac:spMkLst>
            <pc:docMk/>
            <pc:sldMk cId="4219638040" sldId="270"/>
            <ac:spMk id="3" creationId="{00000000-0000-0000-0000-000000000000}"/>
          </ac:spMkLst>
        </pc:spChg>
      </pc:sldChg>
      <pc:sldChg chg="modSp">
        <pc:chgData name="WRIGHT, ANNA M CIV USAF AFPC AFPC/DPCZPP" userId="S::anna.wright.1@us.af.mil::51aa0ea5-78ea-4f3d-bf47-4203d2d98191" providerId="AD" clId="Web-{8E0092C5-E90D-4ACD-B52F-068E069CA081}" dt="2025-03-19T20:17:16.821" v="39" actId="20577"/>
        <pc:sldMkLst>
          <pc:docMk/>
          <pc:sldMk cId="2926527499" sldId="283"/>
        </pc:sldMkLst>
        <pc:spChg chg="mod">
          <ac:chgData name="WRIGHT, ANNA M CIV USAF AFPC AFPC/DPCZPP" userId="S::anna.wright.1@us.af.mil::51aa0ea5-78ea-4f3d-bf47-4203d2d98191" providerId="AD" clId="Web-{8E0092C5-E90D-4ACD-B52F-068E069CA081}" dt="2025-03-19T20:17:16.821" v="39" actId="20577"/>
          <ac:spMkLst>
            <pc:docMk/>
            <pc:sldMk cId="2926527499" sldId="283"/>
            <ac:spMk id="3" creationId="{00000000-0000-0000-0000-000000000000}"/>
          </ac:spMkLst>
        </pc:spChg>
      </pc:sldChg>
      <pc:sldChg chg="modSp">
        <pc:chgData name="WRIGHT, ANNA M CIV USAF AFPC AFPC/DPCZPP" userId="S::anna.wright.1@us.af.mil::51aa0ea5-78ea-4f3d-bf47-4203d2d98191" providerId="AD" clId="Web-{8E0092C5-E90D-4ACD-B52F-068E069CA081}" dt="2025-03-19T20:13:37.973" v="32" actId="20577"/>
        <pc:sldMkLst>
          <pc:docMk/>
          <pc:sldMk cId="2124061235" sldId="577"/>
        </pc:sldMkLst>
        <pc:spChg chg="mod">
          <ac:chgData name="WRIGHT, ANNA M CIV USAF AFPC AFPC/DPCZPP" userId="S::anna.wright.1@us.af.mil::51aa0ea5-78ea-4f3d-bf47-4203d2d98191" providerId="AD" clId="Web-{8E0092C5-E90D-4ACD-B52F-068E069CA081}" dt="2025-03-19T20:13:37.973" v="32" actId="20577"/>
          <ac:spMkLst>
            <pc:docMk/>
            <pc:sldMk cId="2124061235" sldId="577"/>
            <ac:spMk id="3" creationId="{00000000-0000-0000-0000-000000000000}"/>
          </ac:spMkLst>
        </pc:spChg>
      </pc:sldChg>
    </pc:docChg>
  </pc:docChgLst>
  <pc:docChgLst>
    <pc:chgData name="BENITO, DEBORAH D CIV USAF AFPC AFPC/DPCZPP" userId="S::deborah.benito.2@us.af.mil::56beb3e8-6175-4d66-bf33-3d604661dbf7" providerId="AD" clId="Web-{591C4800-EFA7-448A-8F7E-53936304AED3}"/>
    <pc:docChg chg="modSld">
      <pc:chgData name="BENITO, DEBORAH D CIV USAF AFPC AFPC/DPCZPP" userId="S::deborah.benito.2@us.af.mil::56beb3e8-6175-4d66-bf33-3d604661dbf7" providerId="AD" clId="Web-{591C4800-EFA7-448A-8F7E-53936304AED3}" dt="2023-04-28T19:12:59.352" v="44" actId="20577"/>
      <pc:docMkLst>
        <pc:docMk/>
      </pc:docMkLst>
      <pc:sldChg chg="addSp delSp modSp">
        <pc:chgData name="BENITO, DEBORAH D CIV USAF AFPC AFPC/DPCZPP" userId="S::deborah.benito.2@us.af.mil::56beb3e8-6175-4d66-bf33-3d604661dbf7" providerId="AD" clId="Web-{591C4800-EFA7-448A-8F7E-53936304AED3}" dt="2023-04-28T19:12:22.162" v="40" actId="20577"/>
        <pc:sldMkLst>
          <pc:docMk/>
          <pc:sldMk cId="3177091884" sldId="583"/>
        </pc:sldMkLst>
        <pc:spChg chg="add del mod">
          <ac:chgData name="BENITO, DEBORAH D CIV USAF AFPC AFPC/DPCZPP" userId="S::deborah.benito.2@us.af.mil::56beb3e8-6175-4d66-bf33-3d604661dbf7" providerId="AD" clId="Web-{591C4800-EFA7-448A-8F7E-53936304AED3}" dt="2023-04-28T19:12:22.162" v="40" actId="20577"/>
          <ac:spMkLst>
            <pc:docMk/>
            <pc:sldMk cId="3177091884" sldId="583"/>
            <ac:spMk id="2" creationId="{5BDAFA8D-18D9-D00B-96D4-0BB116F125BA}"/>
          </ac:spMkLst>
        </pc:spChg>
        <pc:spChg chg="add del mod">
          <ac:chgData name="BENITO, DEBORAH D CIV USAF AFPC AFPC/DPCZPP" userId="S::deborah.benito.2@us.af.mil::56beb3e8-6175-4d66-bf33-3d604661dbf7" providerId="AD" clId="Web-{591C4800-EFA7-448A-8F7E-53936304AED3}" dt="2023-04-28T19:11:24.597" v="27"/>
          <ac:spMkLst>
            <pc:docMk/>
            <pc:sldMk cId="3177091884" sldId="583"/>
            <ac:spMk id="6" creationId="{6F8191B5-69DA-39D3-F344-06A00AD23085}"/>
          </ac:spMkLst>
        </pc:spChg>
      </pc:sldChg>
      <pc:sldChg chg="modSp">
        <pc:chgData name="BENITO, DEBORAH D CIV USAF AFPC AFPC/DPCZPP" userId="S::deborah.benito.2@us.af.mil::56beb3e8-6175-4d66-bf33-3d604661dbf7" providerId="AD" clId="Web-{591C4800-EFA7-448A-8F7E-53936304AED3}" dt="2023-04-28T19:12:59.352" v="44" actId="20577"/>
        <pc:sldMkLst>
          <pc:docMk/>
          <pc:sldMk cId="1801155733" sldId="584"/>
        </pc:sldMkLst>
        <pc:spChg chg="mod">
          <ac:chgData name="BENITO, DEBORAH D CIV USAF AFPC AFPC/DPCZPP" userId="S::deborah.benito.2@us.af.mil::56beb3e8-6175-4d66-bf33-3d604661dbf7" providerId="AD" clId="Web-{591C4800-EFA7-448A-8F7E-53936304AED3}" dt="2023-04-28T19:12:48.726" v="42" actId="20577"/>
          <ac:spMkLst>
            <pc:docMk/>
            <pc:sldMk cId="1801155733" sldId="584"/>
            <ac:spMk id="2" creationId="{CB1940EF-A0DE-312F-D257-84502F56A90F}"/>
          </ac:spMkLst>
        </pc:spChg>
        <pc:spChg chg="mod">
          <ac:chgData name="BENITO, DEBORAH D CIV USAF AFPC AFPC/DPCZPP" userId="S::deborah.benito.2@us.af.mil::56beb3e8-6175-4d66-bf33-3d604661dbf7" providerId="AD" clId="Web-{591C4800-EFA7-448A-8F7E-53936304AED3}" dt="2023-04-28T19:12:59.352" v="44" actId="20577"/>
          <ac:spMkLst>
            <pc:docMk/>
            <pc:sldMk cId="1801155733" sldId="584"/>
            <ac:spMk id="3" creationId="{CBABD126-5B0F-8573-53DC-A69B2DB3B7B0}"/>
          </ac:spMkLst>
        </pc:spChg>
      </pc:sldChg>
    </pc:docChg>
  </pc:docChgLst>
  <pc:docChgLst>
    <pc:chgData name="BENITO, DEBORAH D CIV USAF AFPC AFPC/DPCZPP" userId="S::deborah.benito.2@us.af.mil::56beb3e8-6175-4d66-bf33-3d604661dbf7" providerId="AD" clId="Web-{CB449AC9-9C89-48ED-AA93-8E22BE0FDAD7}"/>
    <pc:docChg chg="modSld">
      <pc:chgData name="BENITO, DEBORAH D CIV USAF AFPC AFPC/DPCZPP" userId="S::deborah.benito.2@us.af.mil::56beb3e8-6175-4d66-bf33-3d604661dbf7" providerId="AD" clId="Web-{CB449AC9-9C89-48ED-AA93-8E22BE0FDAD7}" dt="2023-04-23T17:09:50.604" v="4" actId="20577"/>
      <pc:docMkLst>
        <pc:docMk/>
      </pc:docMkLst>
      <pc:sldChg chg="modSp">
        <pc:chgData name="BENITO, DEBORAH D CIV USAF AFPC AFPC/DPCZPP" userId="S::deborah.benito.2@us.af.mil::56beb3e8-6175-4d66-bf33-3d604661dbf7" providerId="AD" clId="Web-{CB449AC9-9C89-48ED-AA93-8E22BE0FDAD7}" dt="2023-04-23T17:09:50.604" v="4" actId="20577"/>
        <pc:sldMkLst>
          <pc:docMk/>
          <pc:sldMk cId="2604068220" sldId="574"/>
        </pc:sldMkLst>
        <pc:spChg chg="mod">
          <ac:chgData name="BENITO, DEBORAH D CIV USAF AFPC AFPC/DPCZPP" userId="S::deborah.benito.2@us.af.mil::56beb3e8-6175-4d66-bf33-3d604661dbf7" providerId="AD" clId="Web-{CB449AC9-9C89-48ED-AA93-8E22BE0FDAD7}" dt="2023-04-23T17:09:50.604" v="4" actId="20577"/>
          <ac:spMkLst>
            <pc:docMk/>
            <pc:sldMk cId="2604068220" sldId="574"/>
            <ac:spMk id="3" creationId="{00000000-0000-0000-0000-000000000000}"/>
          </ac:spMkLst>
        </pc:spChg>
      </pc:sldChg>
      <pc:sldChg chg="modSp">
        <pc:chgData name="BENITO, DEBORAH D CIV USAF AFPC AFPC/DPCZPP" userId="S::deborah.benito.2@us.af.mil::56beb3e8-6175-4d66-bf33-3d604661dbf7" providerId="AD" clId="Web-{CB449AC9-9C89-48ED-AA93-8E22BE0FDAD7}" dt="2023-04-23T17:08:59.526" v="0" actId="20577"/>
        <pc:sldMkLst>
          <pc:docMk/>
          <pc:sldMk cId="1387238447" sldId="576"/>
        </pc:sldMkLst>
        <pc:spChg chg="mod">
          <ac:chgData name="BENITO, DEBORAH D CIV USAF AFPC AFPC/DPCZPP" userId="S::deborah.benito.2@us.af.mil::56beb3e8-6175-4d66-bf33-3d604661dbf7" providerId="AD" clId="Web-{CB449AC9-9C89-48ED-AA93-8E22BE0FDAD7}" dt="2023-04-23T17:08:59.526" v="0" actId="20577"/>
          <ac:spMkLst>
            <pc:docMk/>
            <pc:sldMk cId="1387238447" sldId="576"/>
            <ac:spMk id="3" creationId="{00000000-0000-0000-0000-000000000000}"/>
          </ac:spMkLst>
        </pc:spChg>
      </pc:sldChg>
    </pc:docChg>
  </pc:docChgLst>
  <pc:docChgLst>
    <pc:chgData name="RAMON, VALERIE A CIV USAF AFMC AFPC/DZPS" userId="S::valerie.ramon@us.af.mil::d35d4cea-9b8b-4583-814c-0fd49734f5c6" providerId="AD" clId="Web-{2BDFBB9D-35B8-4C2D-A9CA-BAFB786DE254}"/>
    <pc:docChg chg="modSld">
      <pc:chgData name="RAMON, VALERIE A CIV USAF AFMC AFPC/DZPS" userId="S::valerie.ramon@us.af.mil::d35d4cea-9b8b-4583-814c-0fd49734f5c6" providerId="AD" clId="Web-{2BDFBB9D-35B8-4C2D-A9CA-BAFB786DE254}" dt="2024-01-04T14:10:32.766" v="15" actId="20577"/>
      <pc:docMkLst>
        <pc:docMk/>
      </pc:docMkLst>
      <pc:sldChg chg="modSp">
        <pc:chgData name="RAMON, VALERIE A CIV USAF AFMC AFPC/DZPS" userId="S::valerie.ramon@us.af.mil::d35d4cea-9b8b-4583-814c-0fd49734f5c6" providerId="AD" clId="Web-{2BDFBB9D-35B8-4C2D-A9CA-BAFB786DE254}" dt="2024-01-04T14:08:43.156" v="6" actId="1076"/>
        <pc:sldMkLst>
          <pc:docMk/>
          <pc:sldMk cId="2926527499" sldId="283"/>
        </pc:sldMkLst>
        <pc:spChg chg="mod">
          <ac:chgData name="RAMON, VALERIE A CIV USAF AFMC AFPC/DZPS" userId="S::valerie.ramon@us.af.mil::d35d4cea-9b8b-4583-814c-0fd49734f5c6" providerId="AD" clId="Web-{2BDFBB9D-35B8-4C2D-A9CA-BAFB786DE254}" dt="2024-01-04T14:08:43.156" v="6" actId="1076"/>
          <ac:spMkLst>
            <pc:docMk/>
            <pc:sldMk cId="2926527499" sldId="283"/>
            <ac:spMk id="3" creationId="{00000000-0000-0000-0000-000000000000}"/>
          </ac:spMkLst>
        </pc:spChg>
      </pc:sldChg>
      <pc:sldChg chg="modSp">
        <pc:chgData name="RAMON, VALERIE A CIV USAF AFMC AFPC/DZPS" userId="S::valerie.ramon@us.af.mil::d35d4cea-9b8b-4583-814c-0fd49734f5c6" providerId="AD" clId="Web-{2BDFBB9D-35B8-4C2D-A9CA-BAFB786DE254}" dt="2024-01-04T14:10:32.766" v="15" actId="20577"/>
        <pc:sldMkLst>
          <pc:docMk/>
          <pc:sldMk cId="1849413882" sldId="485"/>
        </pc:sldMkLst>
        <pc:spChg chg="mod">
          <ac:chgData name="RAMON, VALERIE A CIV USAF AFMC AFPC/DZPS" userId="S::valerie.ramon@us.af.mil::d35d4cea-9b8b-4583-814c-0fd49734f5c6" providerId="AD" clId="Web-{2BDFBB9D-35B8-4C2D-A9CA-BAFB786DE254}" dt="2024-01-04T14:10:32.766" v="15" actId="20577"/>
          <ac:spMkLst>
            <pc:docMk/>
            <pc:sldMk cId="1849413882" sldId="485"/>
            <ac:spMk id="2" creationId="{00000000-0000-0000-0000-000000000000}"/>
          </ac:spMkLst>
        </pc:spChg>
      </pc:sldChg>
    </pc:docChg>
  </pc:docChgLst>
  <pc:docChgLst>
    <pc:chgData name="BENITO, DEBORAH D CIV USAF AFPC AFPC/DPCZPP" userId="S::deborah.benito.2@us.af.mil::56beb3e8-6175-4d66-bf33-3d604661dbf7" providerId="AD" clId="Web-{058F30A4-C0B0-44A2-9DCA-ADEF8B335119}"/>
    <pc:docChg chg="modSld">
      <pc:chgData name="BENITO, DEBORAH D CIV USAF AFPC AFPC/DPCZPP" userId="S::deborah.benito.2@us.af.mil::56beb3e8-6175-4d66-bf33-3d604661dbf7" providerId="AD" clId="Web-{058F30A4-C0B0-44A2-9DCA-ADEF8B335119}" dt="2023-02-06T23:17:47.518" v="3" actId="20577"/>
      <pc:docMkLst>
        <pc:docMk/>
      </pc:docMkLst>
      <pc:sldChg chg="modSp">
        <pc:chgData name="BENITO, DEBORAH D CIV USAF AFPC AFPC/DPCZPP" userId="S::deborah.benito.2@us.af.mil::56beb3e8-6175-4d66-bf33-3d604661dbf7" providerId="AD" clId="Web-{058F30A4-C0B0-44A2-9DCA-ADEF8B335119}" dt="2023-02-06T23:17:47.518" v="3" actId="20577"/>
        <pc:sldMkLst>
          <pc:docMk/>
          <pc:sldMk cId="3302859474" sldId="267"/>
        </pc:sldMkLst>
        <pc:spChg chg="mod">
          <ac:chgData name="BENITO, DEBORAH D CIV USAF AFPC AFPC/DPCZPP" userId="S::deborah.benito.2@us.af.mil::56beb3e8-6175-4d66-bf33-3d604661dbf7" providerId="AD" clId="Web-{058F30A4-C0B0-44A2-9DCA-ADEF8B335119}" dt="2023-02-06T23:17:47.518" v="3" actId="20577"/>
          <ac:spMkLst>
            <pc:docMk/>
            <pc:sldMk cId="3302859474" sldId="267"/>
            <ac:spMk id="3" creationId="{00000000-0000-0000-0000-000000000000}"/>
          </ac:spMkLst>
        </pc:spChg>
      </pc:sldChg>
      <pc:sldChg chg="modSp">
        <pc:chgData name="BENITO, DEBORAH D CIV USAF AFPC AFPC/DPCZPP" userId="S::deborah.benito.2@us.af.mil::56beb3e8-6175-4d66-bf33-3d604661dbf7" providerId="AD" clId="Web-{058F30A4-C0B0-44A2-9DCA-ADEF8B335119}" dt="2023-02-06T23:17:16.360" v="1" actId="20577"/>
        <pc:sldMkLst>
          <pc:docMk/>
          <pc:sldMk cId="269079932" sldId="580"/>
        </pc:sldMkLst>
        <pc:spChg chg="mod">
          <ac:chgData name="BENITO, DEBORAH D CIV USAF AFPC AFPC/DPCZPP" userId="S::deborah.benito.2@us.af.mil::56beb3e8-6175-4d66-bf33-3d604661dbf7" providerId="AD" clId="Web-{058F30A4-C0B0-44A2-9DCA-ADEF8B335119}" dt="2023-02-06T23:17:16.360" v="1" actId="20577"/>
          <ac:spMkLst>
            <pc:docMk/>
            <pc:sldMk cId="269079932" sldId="580"/>
            <ac:spMk id="3" creationId="{00000000-0000-0000-0000-000000000000}"/>
          </ac:spMkLst>
        </pc:spChg>
      </pc:sldChg>
    </pc:docChg>
  </pc:docChgLst>
  <pc:docChgLst>
    <pc:chgData name="RAMON, VALERIE A CIV USAF AFPC AFPC/DP3CM" userId="S::valerie.ramon@us.af.mil::d35d4cea-9b8b-4583-814c-0fd49734f5c6" providerId="AD" clId="Web-{123647E5-AF39-42C2-84B4-96813C5C0579}"/>
    <pc:docChg chg="delSld modSld sldOrd">
      <pc:chgData name="RAMON, VALERIE A CIV USAF AFPC AFPC/DP3CM" userId="S::valerie.ramon@us.af.mil::d35d4cea-9b8b-4583-814c-0fd49734f5c6" providerId="AD" clId="Web-{123647E5-AF39-42C2-84B4-96813C5C0579}" dt="2023-11-15T19:51:33.140" v="106" actId="20577"/>
      <pc:docMkLst>
        <pc:docMk/>
      </pc:docMkLst>
      <pc:sldChg chg="modSp">
        <pc:chgData name="RAMON, VALERIE A CIV USAF AFPC AFPC/DP3CM" userId="S::valerie.ramon@us.af.mil::d35d4cea-9b8b-4583-814c-0fd49734f5c6" providerId="AD" clId="Web-{123647E5-AF39-42C2-84B4-96813C5C0579}" dt="2023-11-15T19:41:03.500" v="16" actId="20577"/>
        <pc:sldMkLst>
          <pc:docMk/>
          <pc:sldMk cId="3789729665" sldId="261"/>
        </pc:sldMkLst>
        <pc:spChg chg="mod">
          <ac:chgData name="RAMON, VALERIE A CIV USAF AFPC AFPC/DP3CM" userId="S::valerie.ramon@us.af.mil::d35d4cea-9b8b-4583-814c-0fd49734f5c6" providerId="AD" clId="Web-{123647E5-AF39-42C2-84B4-96813C5C0579}" dt="2023-11-15T19:41:03.500" v="16" actId="20577"/>
          <ac:spMkLst>
            <pc:docMk/>
            <pc:sldMk cId="3789729665" sldId="261"/>
            <ac:spMk id="3" creationId="{00000000-0000-0000-0000-000000000000}"/>
          </ac:spMkLst>
        </pc:spChg>
      </pc:sldChg>
      <pc:sldChg chg="delSp modSp">
        <pc:chgData name="RAMON, VALERIE A CIV USAF AFPC AFPC/DP3CM" userId="S::valerie.ramon@us.af.mil::d35d4cea-9b8b-4583-814c-0fd49734f5c6" providerId="AD" clId="Web-{123647E5-AF39-42C2-84B4-96813C5C0579}" dt="2023-11-15T19:45:24.435" v="67" actId="20577"/>
        <pc:sldMkLst>
          <pc:docMk/>
          <pc:sldMk cId="3011892408" sldId="262"/>
        </pc:sldMkLst>
        <pc:spChg chg="mod">
          <ac:chgData name="RAMON, VALERIE A CIV USAF AFPC AFPC/DP3CM" userId="S::valerie.ramon@us.af.mil::d35d4cea-9b8b-4583-814c-0fd49734f5c6" providerId="AD" clId="Web-{123647E5-AF39-42C2-84B4-96813C5C0579}" dt="2023-11-15T19:45:24.435" v="67" actId="20577"/>
          <ac:spMkLst>
            <pc:docMk/>
            <pc:sldMk cId="3011892408" sldId="262"/>
            <ac:spMk id="3" creationId="{00000000-0000-0000-0000-000000000000}"/>
          </ac:spMkLst>
        </pc:spChg>
        <pc:picChg chg="del">
          <ac:chgData name="RAMON, VALERIE A CIV USAF AFPC AFPC/DP3CM" userId="S::valerie.ramon@us.af.mil::d35d4cea-9b8b-4583-814c-0fd49734f5c6" providerId="AD" clId="Web-{123647E5-AF39-42C2-84B4-96813C5C0579}" dt="2023-11-15T19:43:36.414" v="48"/>
          <ac:picMkLst>
            <pc:docMk/>
            <pc:sldMk cId="3011892408" sldId="262"/>
            <ac:picMk id="5" creationId="{48B86132-3A47-3637-ED76-3374202B946F}"/>
          </ac:picMkLst>
        </pc:picChg>
      </pc:sldChg>
      <pc:sldChg chg="ord">
        <pc:chgData name="RAMON, VALERIE A CIV USAF AFPC AFPC/DP3CM" userId="S::valerie.ramon@us.af.mil::d35d4cea-9b8b-4583-814c-0fd49734f5c6" providerId="AD" clId="Web-{123647E5-AF39-42C2-84B4-96813C5C0579}" dt="2023-11-15T19:40:18.623" v="2"/>
        <pc:sldMkLst>
          <pc:docMk/>
          <pc:sldMk cId="3302859474" sldId="267"/>
        </pc:sldMkLst>
      </pc:sldChg>
      <pc:sldChg chg="ord">
        <pc:chgData name="RAMON, VALERIE A CIV USAF AFPC AFPC/DP3CM" userId="S::valerie.ramon@us.af.mil::d35d4cea-9b8b-4583-814c-0fd49734f5c6" providerId="AD" clId="Web-{123647E5-AF39-42C2-84B4-96813C5C0579}" dt="2023-11-15T19:40:18.623" v="1"/>
        <pc:sldMkLst>
          <pc:docMk/>
          <pc:sldMk cId="3438876656" sldId="268"/>
        </pc:sldMkLst>
      </pc:sldChg>
      <pc:sldChg chg="modSp">
        <pc:chgData name="RAMON, VALERIE A CIV USAF AFPC AFPC/DP3CM" userId="S::valerie.ramon@us.af.mil::d35d4cea-9b8b-4583-814c-0fd49734f5c6" providerId="AD" clId="Web-{123647E5-AF39-42C2-84B4-96813C5C0579}" dt="2023-11-15T19:40:51.234" v="5" actId="20577"/>
        <pc:sldMkLst>
          <pc:docMk/>
          <pc:sldMk cId="1849413882" sldId="485"/>
        </pc:sldMkLst>
        <pc:spChg chg="mod">
          <ac:chgData name="RAMON, VALERIE A CIV USAF AFPC AFPC/DP3CM" userId="S::valerie.ramon@us.af.mil::d35d4cea-9b8b-4583-814c-0fd49734f5c6" providerId="AD" clId="Web-{123647E5-AF39-42C2-84B4-96813C5C0579}" dt="2023-11-15T19:40:51.234" v="5" actId="20577"/>
          <ac:spMkLst>
            <pc:docMk/>
            <pc:sldMk cId="1849413882" sldId="485"/>
            <ac:spMk id="2" creationId="{00000000-0000-0000-0000-000000000000}"/>
          </ac:spMkLst>
        </pc:spChg>
      </pc:sldChg>
      <pc:sldChg chg="addSp delSp modSp">
        <pc:chgData name="RAMON, VALERIE A CIV USAF AFPC AFPC/DP3CM" userId="S::valerie.ramon@us.af.mil::d35d4cea-9b8b-4583-814c-0fd49734f5c6" providerId="AD" clId="Web-{123647E5-AF39-42C2-84B4-96813C5C0579}" dt="2023-11-15T19:50:27.778" v="103" actId="14100"/>
        <pc:sldMkLst>
          <pc:docMk/>
          <pc:sldMk cId="2586581189" sldId="573"/>
        </pc:sldMkLst>
        <pc:spChg chg="del">
          <ac:chgData name="RAMON, VALERIE A CIV USAF AFPC AFPC/DP3CM" userId="S::valerie.ramon@us.af.mil::d35d4cea-9b8b-4583-814c-0fd49734f5c6" providerId="AD" clId="Web-{123647E5-AF39-42C2-84B4-96813C5C0579}" dt="2023-11-15T19:47:32.879" v="68"/>
          <ac:spMkLst>
            <pc:docMk/>
            <pc:sldMk cId="2586581189" sldId="573"/>
            <ac:spMk id="3" creationId="{00000000-0000-0000-0000-000000000000}"/>
          </ac:spMkLst>
        </pc:spChg>
        <pc:spChg chg="add del mod">
          <ac:chgData name="RAMON, VALERIE A CIV USAF AFPC AFPC/DP3CM" userId="S::valerie.ramon@us.af.mil::d35d4cea-9b8b-4583-814c-0fd49734f5c6" providerId="AD" clId="Web-{123647E5-AF39-42C2-84B4-96813C5C0579}" dt="2023-11-15T19:47:42.113" v="69"/>
          <ac:spMkLst>
            <pc:docMk/>
            <pc:sldMk cId="2586581189" sldId="573"/>
            <ac:spMk id="6" creationId="{2241F63C-25D6-9BEA-314C-99AAA9E3B489}"/>
          </ac:spMkLst>
        </pc:spChg>
        <pc:spChg chg="add del mod">
          <ac:chgData name="RAMON, VALERIE A CIV USAF AFPC AFPC/DP3CM" userId="S::valerie.ramon@us.af.mil::d35d4cea-9b8b-4583-814c-0fd49734f5c6" providerId="AD" clId="Web-{123647E5-AF39-42C2-84B4-96813C5C0579}" dt="2023-11-15T19:50:27.778" v="103" actId="14100"/>
          <ac:spMkLst>
            <pc:docMk/>
            <pc:sldMk cId="2586581189" sldId="573"/>
            <ac:spMk id="9" creationId="{9660B282-10B4-A9F4-9704-102462B57128}"/>
          </ac:spMkLst>
        </pc:spChg>
        <pc:spChg chg="add del mod">
          <ac:chgData name="RAMON, VALERIE A CIV USAF AFPC AFPC/DP3CM" userId="S::valerie.ramon@us.af.mil::d35d4cea-9b8b-4583-814c-0fd49734f5c6" providerId="AD" clId="Web-{123647E5-AF39-42C2-84B4-96813C5C0579}" dt="2023-11-15T19:48:43.913" v="78"/>
          <ac:spMkLst>
            <pc:docMk/>
            <pc:sldMk cId="2586581189" sldId="573"/>
            <ac:spMk id="11" creationId="{7FC11302-01E0-E44D-3705-656A33C51524}"/>
          </ac:spMkLst>
        </pc:spChg>
        <pc:picChg chg="add del mod ord">
          <ac:chgData name="RAMON, VALERIE A CIV USAF AFPC AFPC/DP3CM" userId="S::valerie.ramon@us.af.mil::d35d4cea-9b8b-4583-814c-0fd49734f5c6" providerId="AD" clId="Web-{123647E5-AF39-42C2-84B4-96813C5C0579}" dt="2023-11-15T19:48:18.818" v="71"/>
          <ac:picMkLst>
            <pc:docMk/>
            <pc:sldMk cId="2586581189" sldId="573"/>
            <ac:picMk id="7" creationId="{0DD2E443-AA1B-B259-E7CF-F04CD0403C34}"/>
          </ac:picMkLst>
        </pc:picChg>
        <pc:picChg chg="add del mod">
          <ac:chgData name="RAMON, VALERIE A CIV USAF AFPC AFPC/DP3CM" userId="S::valerie.ramon@us.af.mil::d35d4cea-9b8b-4583-814c-0fd49734f5c6" providerId="AD" clId="Web-{123647E5-AF39-42C2-84B4-96813C5C0579}" dt="2023-11-15T19:48:49.039" v="80"/>
          <ac:picMkLst>
            <pc:docMk/>
            <pc:sldMk cId="2586581189" sldId="573"/>
            <ac:picMk id="10" creationId="{A5A4C40A-2EA3-3264-9AE4-8EAA34757203}"/>
          </ac:picMkLst>
        </pc:picChg>
      </pc:sldChg>
      <pc:sldChg chg="modSp">
        <pc:chgData name="RAMON, VALERIE A CIV USAF AFPC AFPC/DP3CM" userId="S::valerie.ramon@us.af.mil::d35d4cea-9b8b-4583-814c-0fd49734f5c6" providerId="AD" clId="Web-{123647E5-AF39-42C2-84B4-96813C5C0579}" dt="2023-11-15T19:51:33.140" v="106" actId="20577"/>
        <pc:sldMkLst>
          <pc:docMk/>
          <pc:sldMk cId="2604068220" sldId="574"/>
        </pc:sldMkLst>
        <pc:spChg chg="mod">
          <ac:chgData name="RAMON, VALERIE A CIV USAF AFPC AFPC/DP3CM" userId="S::valerie.ramon@us.af.mil::d35d4cea-9b8b-4583-814c-0fd49734f5c6" providerId="AD" clId="Web-{123647E5-AF39-42C2-84B4-96813C5C0579}" dt="2023-11-15T19:51:33.140" v="106" actId="20577"/>
          <ac:spMkLst>
            <pc:docMk/>
            <pc:sldMk cId="2604068220" sldId="574"/>
            <ac:spMk id="3" creationId="{00000000-0000-0000-0000-000000000000}"/>
          </ac:spMkLst>
        </pc:spChg>
      </pc:sldChg>
      <pc:sldChg chg="modSp del">
        <pc:chgData name="RAMON, VALERIE A CIV USAF AFPC AFPC/DP3CM" userId="S::valerie.ramon@us.af.mil::d35d4cea-9b8b-4583-814c-0fd49734f5c6" providerId="AD" clId="Web-{123647E5-AF39-42C2-84B4-96813C5C0579}" dt="2023-11-15T19:44:27.401" v="58"/>
        <pc:sldMkLst>
          <pc:docMk/>
          <pc:sldMk cId="269079932" sldId="580"/>
        </pc:sldMkLst>
        <pc:spChg chg="mod">
          <ac:chgData name="RAMON, VALERIE A CIV USAF AFPC AFPC/DP3CM" userId="S::valerie.ramon@us.af.mil::d35d4cea-9b8b-4583-814c-0fd49734f5c6" providerId="AD" clId="Web-{123647E5-AF39-42C2-84B4-96813C5C0579}" dt="2023-11-15T19:43:50.711" v="49" actId="20577"/>
          <ac:spMkLst>
            <pc:docMk/>
            <pc:sldMk cId="269079932" sldId="580"/>
            <ac:spMk id="3" creationId="{00000000-0000-0000-0000-000000000000}"/>
          </ac:spMkLst>
        </pc:spChg>
      </pc:sldChg>
      <pc:sldChg chg="ord">
        <pc:chgData name="RAMON, VALERIE A CIV USAF AFPC AFPC/DP3CM" userId="S::valerie.ramon@us.af.mil::d35d4cea-9b8b-4583-814c-0fd49734f5c6" providerId="AD" clId="Web-{123647E5-AF39-42C2-84B4-96813C5C0579}" dt="2023-11-15T19:40:18.623" v="0"/>
        <pc:sldMkLst>
          <pc:docMk/>
          <pc:sldMk cId="2893869940" sldId="585"/>
        </pc:sldMkLst>
      </pc:sldChg>
    </pc:docChg>
  </pc:docChgLst>
  <pc:docChgLst>
    <pc:chgData name="RAMON, VALERIE A CIV USAF AFPC AFPC/DP3CM" userId="S::valerie.ramon@us.af.mil::d35d4cea-9b8b-4583-814c-0fd49734f5c6" providerId="AD" clId="Web-{4326FFA5-E598-43DB-9E4A-D65227FBBCE2}"/>
    <pc:docChg chg="modSld">
      <pc:chgData name="RAMON, VALERIE A CIV USAF AFPC AFPC/DP3CM" userId="S::valerie.ramon@us.af.mil::d35d4cea-9b8b-4583-814c-0fd49734f5c6" providerId="AD" clId="Web-{4326FFA5-E598-43DB-9E4A-D65227FBBCE2}" dt="2023-04-17T19:06:07.991" v="19" actId="20577"/>
      <pc:docMkLst>
        <pc:docMk/>
      </pc:docMkLst>
      <pc:sldChg chg="modSp">
        <pc:chgData name="RAMON, VALERIE A CIV USAF AFPC AFPC/DP3CM" userId="S::valerie.ramon@us.af.mil::d35d4cea-9b8b-4583-814c-0fd49734f5c6" providerId="AD" clId="Web-{4326FFA5-E598-43DB-9E4A-D65227FBBCE2}" dt="2023-04-17T19:06:07.991" v="19" actId="20577"/>
        <pc:sldMkLst>
          <pc:docMk/>
          <pc:sldMk cId="3720890163" sldId="274"/>
        </pc:sldMkLst>
        <pc:spChg chg="mod">
          <ac:chgData name="RAMON, VALERIE A CIV USAF AFPC AFPC/DP3CM" userId="S::valerie.ramon@us.af.mil::d35d4cea-9b8b-4583-814c-0fd49734f5c6" providerId="AD" clId="Web-{4326FFA5-E598-43DB-9E4A-D65227FBBCE2}" dt="2023-04-17T19:06:07.991" v="19" actId="20577"/>
          <ac:spMkLst>
            <pc:docMk/>
            <pc:sldMk cId="3720890163" sldId="274"/>
            <ac:spMk id="3" creationId="{00000000-0000-0000-0000-000000000000}"/>
          </ac:spMkLst>
        </pc:spChg>
      </pc:sldChg>
      <pc:sldChg chg="modSp">
        <pc:chgData name="RAMON, VALERIE A CIV USAF AFPC AFPC/DP3CM" userId="S::valerie.ramon@us.af.mil::d35d4cea-9b8b-4583-814c-0fd49734f5c6" providerId="AD" clId="Web-{4326FFA5-E598-43DB-9E4A-D65227FBBCE2}" dt="2023-04-17T19:04:29.250" v="0" actId="20577"/>
        <pc:sldMkLst>
          <pc:docMk/>
          <pc:sldMk cId="1849413882" sldId="485"/>
        </pc:sldMkLst>
        <pc:spChg chg="mod">
          <ac:chgData name="RAMON, VALERIE A CIV USAF AFPC AFPC/DP3CM" userId="S::valerie.ramon@us.af.mil::d35d4cea-9b8b-4583-814c-0fd49734f5c6" providerId="AD" clId="Web-{4326FFA5-E598-43DB-9E4A-D65227FBBCE2}" dt="2023-04-17T19:04:29.250" v="0" actId="20577"/>
          <ac:spMkLst>
            <pc:docMk/>
            <pc:sldMk cId="1849413882" sldId="485"/>
            <ac:spMk id="2" creationId="{00000000-0000-0000-0000-000000000000}"/>
          </ac:spMkLst>
        </pc:spChg>
      </pc:sldChg>
      <pc:sldChg chg="modSp">
        <pc:chgData name="RAMON, VALERIE A CIV USAF AFPC AFPC/DP3CM" userId="S::valerie.ramon@us.af.mil::d35d4cea-9b8b-4583-814c-0fd49734f5c6" providerId="AD" clId="Web-{4326FFA5-E598-43DB-9E4A-D65227FBBCE2}" dt="2023-04-17T19:05:00.064" v="2" actId="20577"/>
        <pc:sldMkLst>
          <pc:docMk/>
          <pc:sldMk cId="2586581189" sldId="573"/>
        </pc:sldMkLst>
        <pc:spChg chg="mod">
          <ac:chgData name="RAMON, VALERIE A CIV USAF AFPC AFPC/DP3CM" userId="S::valerie.ramon@us.af.mil::d35d4cea-9b8b-4583-814c-0fd49734f5c6" providerId="AD" clId="Web-{4326FFA5-E598-43DB-9E4A-D65227FBBCE2}" dt="2023-04-17T19:05:00.064" v="2" actId="20577"/>
          <ac:spMkLst>
            <pc:docMk/>
            <pc:sldMk cId="2586581189" sldId="573"/>
            <ac:spMk id="3" creationId="{00000000-0000-0000-0000-000000000000}"/>
          </ac:spMkLst>
        </pc:spChg>
      </pc:sldChg>
    </pc:docChg>
  </pc:docChgLst>
  <pc:docChgLst>
    <pc:chgData name="ROSE, DOMINIQUE E CIV USAF AFPC AFPC/DPCZPP" userId="S::dominique.rose.3@us.af.mil::6de33393-ad02-4c96-9807-78c76e92a8d6" providerId="AD" clId="Web-{946F0347-6905-EB5F-7D9B-D4B997FD1B5A}"/>
    <pc:docChg chg="addSld delSld modSld sldOrd">
      <pc:chgData name="ROSE, DOMINIQUE E CIV USAF AFPC AFPC/DPCZPP" userId="S::dominique.rose.3@us.af.mil::6de33393-ad02-4c96-9807-78c76e92a8d6" providerId="AD" clId="Web-{946F0347-6905-EB5F-7D9B-D4B997FD1B5A}" dt="2023-02-02T01:47:55.346" v="561" actId="20577"/>
      <pc:docMkLst>
        <pc:docMk/>
      </pc:docMkLst>
      <pc:sldChg chg="modSp">
        <pc:chgData name="ROSE, DOMINIQUE E CIV USAF AFPC AFPC/DPCZPP" userId="S::dominique.rose.3@us.af.mil::6de33393-ad02-4c96-9807-78c76e92a8d6" providerId="AD" clId="Web-{946F0347-6905-EB5F-7D9B-D4B997FD1B5A}" dt="2023-02-01T21:23:07.854" v="334" actId="20577"/>
        <pc:sldMkLst>
          <pc:docMk/>
          <pc:sldMk cId="2507520510" sldId="256"/>
        </pc:sldMkLst>
        <pc:spChg chg="mod">
          <ac:chgData name="ROSE, DOMINIQUE E CIV USAF AFPC AFPC/DPCZPP" userId="S::dominique.rose.3@us.af.mil::6de33393-ad02-4c96-9807-78c76e92a8d6" providerId="AD" clId="Web-{946F0347-6905-EB5F-7D9B-D4B997FD1B5A}" dt="2023-02-01T21:23:07.854" v="334" actId="20577"/>
          <ac:spMkLst>
            <pc:docMk/>
            <pc:sldMk cId="2507520510" sldId="256"/>
            <ac:spMk id="3" creationId="{00000000-0000-0000-0000-000000000000}"/>
          </ac:spMkLst>
        </pc:spChg>
      </pc:sldChg>
      <pc:sldChg chg="modSp">
        <pc:chgData name="ROSE, DOMINIQUE E CIV USAF AFPC AFPC/DPCZPP" userId="S::dominique.rose.3@us.af.mil::6de33393-ad02-4c96-9807-78c76e92a8d6" providerId="AD" clId="Web-{946F0347-6905-EB5F-7D9B-D4B997FD1B5A}" dt="2023-02-01T20:18:05.592" v="87" actId="20577"/>
        <pc:sldMkLst>
          <pc:docMk/>
          <pc:sldMk cId="3011892408" sldId="262"/>
        </pc:sldMkLst>
        <pc:spChg chg="mod">
          <ac:chgData name="ROSE, DOMINIQUE E CIV USAF AFPC AFPC/DPCZPP" userId="S::dominique.rose.3@us.af.mil::6de33393-ad02-4c96-9807-78c76e92a8d6" providerId="AD" clId="Web-{946F0347-6905-EB5F-7D9B-D4B997FD1B5A}" dt="2023-02-01T20:18:05.592" v="87" actId="20577"/>
          <ac:spMkLst>
            <pc:docMk/>
            <pc:sldMk cId="3011892408" sldId="262"/>
            <ac:spMk id="3" creationId="{00000000-0000-0000-0000-000000000000}"/>
          </ac:spMkLst>
        </pc:spChg>
      </pc:sldChg>
      <pc:sldChg chg="modSp">
        <pc:chgData name="ROSE, DOMINIQUE E CIV USAF AFPC AFPC/DPCZPP" userId="S::dominique.rose.3@us.af.mil::6de33393-ad02-4c96-9807-78c76e92a8d6" providerId="AD" clId="Web-{946F0347-6905-EB5F-7D9B-D4B997FD1B5A}" dt="2023-02-01T20:30:33.185" v="169" actId="20577"/>
        <pc:sldMkLst>
          <pc:docMk/>
          <pc:sldMk cId="3302859474" sldId="267"/>
        </pc:sldMkLst>
        <pc:spChg chg="mod">
          <ac:chgData name="ROSE, DOMINIQUE E CIV USAF AFPC AFPC/DPCZPP" userId="S::dominique.rose.3@us.af.mil::6de33393-ad02-4c96-9807-78c76e92a8d6" providerId="AD" clId="Web-{946F0347-6905-EB5F-7D9B-D4B997FD1B5A}" dt="2023-02-01T20:30:33.185" v="169" actId="20577"/>
          <ac:spMkLst>
            <pc:docMk/>
            <pc:sldMk cId="3302859474" sldId="267"/>
            <ac:spMk id="3" creationId="{00000000-0000-0000-0000-000000000000}"/>
          </ac:spMkLst>
        </pc:spChg>
      </pc:sldChg>
      <pc:sldChg chg="modSp">
        <pc:chgData name="ROSE, DOMINIQUE E CIV USAF AFPC AFPC/DPCZPP" userId="S::dominique.rose.3@us.af.mil::6de33393-ad02-4c96-9807-78c76e92a8d6" providerId="AD" clId="Web-{946F0347-6905-EB5F-7D9B-D4B997FD1B5A}" dt="2023-02-02T01:47:55.346" v="561" actId="20577"/>
        <pc:sldMkLst>
          <pc:docMk/>
          <pc:sldMk cId="2751916439" sldId="272"/>
        </pc:sldMkLst>
        <pc:spChg chg="mod">
          <ac:chgData name="ROSE, DOMINIQUE E CIV USAF AFPC AFPC/DPCZPP" userId="S::dominique.rose.3@us.af.mil::6de33393-ad02-4c96-9807-78c76e92a8d6" providerId="AD" clId="Web-{946F0347-6905-EB5F-7D9B-D4B997FD1B5A}" dt="2023-02-02T01:47:55.346" v="561" actId="20577"/>
          <ac:spMkLst>
            <pc:docMk/>
            <pc:sldMk cId="2751916439" sldId="272"/>
            <ac:spMk id="3" creationId="{00000000-0000-0000-0000-000000000000}"/>
          </ac:spMkLst>
        </pc:spChg>
      </pc:sldChg>
      <pc:sldChg chg="modSp ord">
        <pc:chgData name="ROSE, DOMINIQUE E CIV USAF AFPC AFPC/DPCZPP" userId="S::dominique.rose.3@us.af.mil::6de33393-ad02-4c96-9807-78c76e92a8d6" providerId="AD" clId="Web-{946F0347-6905-EB5F-7D9B-D4B997FD1B5A}" dt="2023-02-01T20:52:12.944" v="178" actId="20577"/>
        <pc:sldMkLst>
          <pc:docMk/>
          <pc:sldMk cId="371994324" sldId="273"/>
        </pc:sldMkLst>
        <pc:spChg chg="mod">
          <ac:chgData name="ROSE, DOMINIQUE E CIV USAF AFPC AFPC/DPCZPP" userId="S::dominique.rose.3@us.af.mil::6de33393-ad02-4c96-9807-78c76e92a8d6" providerId="AD" clId="Web-{946F0347-6905-EB5F-7D9B-D4B997FD1B5A}" dt="2023-02-01T20:52:12.944" v="178" actId="20577"/>
          <ac:spMkLst>
            <pc:docMk/>
            <pc:sldMk cId="371994324" sldId="273"/>
            <ac:spMk id="3" creationId="{00000000-0000-0000-0000-000000000000}"/>
          </ac:spMkLst>
        </pc:spChg>
      </pc:sldChg>
      <pc:sldChg chg="modSp">
        <pc:chgData name="ROSE, DOMINIQUE E CIV USAF AFPC AFPC/DPCZPP" userId="S::dominique.rose.3@us.af.mil::6de33393-ad02-4c96-9807-78c76e92a8d6" providerId="AD" clId="Web-{946F0347-6905-EB5F-7D9B-D4B997FD1B5A}" dt="2023-02-01T19:59:04.664" v="44" actId="20577"/>
        <pc:sldMkLst>
          <pc:docMk/>
          <pc:sldMk cId="646615356" sldId="277"/>
        </pc:sldMkLst>
        <pc:spChg chg="mod">
          <ac:chgData name="ROSE, DOMINIQUE E CIV USAF AFPC AFPC/DPCZPP" userId="S::dominique.rose.3@us.af.mil::6de33393-ad02-4c96-9807-78c76e92a8d6" providerId="AD" clId="Web-{946F0347-6905-EB5F-7D9B-D4B997FD1B5A}" dt="2023-02-01T19:54:16.768" v="16" actId="20577"/>
          <ac:spMkLst>
            <pc:docMk/>
            <pc:sldMk cId="646615356" sldId="277"/>
            <ac:spMk id="3" creationId="{00000000-0000-0000-0000-000000000000}"/>
          </ac:spMkLst>
        </pc:spChg>
        <pc:spChg chg="mod">
          <ac:chgData name="ROSE, DOMINIQUE E CIV USAF AFPC AFPC/DPCZPP" userId="S::dominique.rose.3@us.af.mil::6de33393-ad02-4c96-9807-78c76e92a8d6" providerId="AD" clId="Web-{946F0347-6905-EB5F-7D9B-D4B997FD1B5A}" dt="2023-02-01T19:59:04.664" v="44" actId="20577"/>
          <ac:spMkLst>
            <pc:docMk/>
            <pc:sldMk cId="646615356" sldId="277"/>
            <ac:spMk id="9" creationId="{0E32508A-CD57-9507-30EA-725317A2D380}"/>
          </ac:spMkLst>
        </pc:spChg>
      </pc:sldChg>
      <pc:sldChg chg="modSp">
        <pc:chgData name="ROSE, DOMINIQUE E CIV USAF AFPC AFPC/DPCZPP" userId="S::dominique.rose.3@us.af.mil::6de33393-ad02-4c96-9807-78c76e92a8d6" providerId="AD" clId="Web-{946F0347-6905-EB5F-7D9B-D4B997FD1B5A}" dt="2023-02-01T19:56:54.474" v="27" actId="20577"/>
        <pc:sldMkLst>
          <pc:docMk/>
          <pc:sldMk cId="2486894494" sldId="278"/>
        </pc:sldMkLst>
        <pc:spChg chg="mod">
          <ac:chgData name="ROSE, DOMINIQUE E CIV USAF AFPC AFPC/DPCZPP" userId="S::dominique.rose.3@us.af.mil::6de33393-ad02-4c96-9807-78c76e92a8d6" providerId="AD" clId="Web-{946F0347-6905-EB5F-7D9B-D4B997FD1B5A}" dt="2023-02-01T19:56:54.474" v="27" actId="20577"/>
          <ac:spMkLst>
            <pc:docMk/>
            <pc:sldMk cId="2486894494" sldId="278"/>
            <ac:spMk id="3" creationId="{00000000-0000-0000-0000-000000000000}"/>
          </ac:spMkLst>
        </pc:spChg>
      </pc:sldChg>
      <pc:sldChg chg="modSp">
        <pc:chgData name="ROSE, DOMINIQUE E CIV USAF AFPC AFPC/DPCZPP" userId="S::dominique.rose.3@us.af.mil::6de33393-ad02-4c96-9807-78c76e92a8d6" providerId="AD" clId="Web-{946F0347-6905-EB5F-7D9B-D4B997FD1B5A}" dt="2023-02-01T20:02:41.950" v="61" actId="20577"/>
        <pc:sldMkLst>
          <pc:docMk/>
          <pc:sldMk cId="2926527499" sldId="283"/>
        </pc:sldMkLst>
        <pc:spChg chg="mod">
          <ac:chgData name="ROSE, DOMINIQUE E CIV USAF AFPC AFPC/DPCZPP" userId="S::dominique.rose.3@us.af.mil::6de33393-ad02-4c96-9807-78c76e92a8d6" providerId="AD" clId="Web-{946F0347-6905-EB5F-7D9B-D4B997FD1B5A}" dt="2023-02-01T20:02:41.950" v="61" actId="20577"/>
          <ac:spMkLst>
            <pc:docMk/>
            <pc:sldMk cId="2926527499" sldId="283"/>
            <ac:spMk id="3" creationId="{00000000-0000-0000-0000-000000000000}"/>
          </ac:spMkLst>
        </pc:spChg>
      </pc:sldChg>
      <pc:sldChg chg="modSp del">
        <pc:chgData name="ROSE, DOMINIQUE E CIV USAF AFPC AFPC/DPCZPP" userId="S::dominique.rose.3@us.af.mil::6de33393-ad02-4c96-9807-78c76e92a8d6" providerId="AD" clId="Web-{946F0347-6905-EB5F-7D9B-D4B997FD1B5A}" dt="2023-02-01T21:23:19.605" v="335"/>
        <pc:sldMkLst>
          <pc:docMk/>
          <pc:sldMk cId="3330066983" sldId="290"/>
        </pc:sldMkLst>
        <pc:spChg chg="mod">
          <ac:chgData name="ROSE, DOMINIQUE E CIV USAF AFPC AFPC/DPCZPP" userId="S::dominique.rose.3@us.af.mil::6de33393-ad02-4c96-9807-78c76e92a8d6" providerId="AD" clId="Web-{946F0347-6905-EB5F-7D9B-D4B997FD1B5A}" dt="2023-02-01T21:18:12.130" v="277" actId="20577"/>
          <ac:spMkLst>
            <pc:docMk/>
            <pc:sldMk cId="3330066983" sldId="290"/>
            <ac:spMk id="3" creationId="{00000000-0000-0000-0000-000000000000}"/>
          </ac:spMkLst>
        </pc:spChg>
      </pc:sldChg>
      <pc:sldChg chg="modSp del">
        <pc:chgData name="ROSE, DOMINIQUE E CIV USAF AFPC AFPC/DPCZPP" userId="S::dominique.rose.3@us.af.mil::6de33393-ad02-4c96-9807-78c76e92a8d6" providerId="AD" clId="Web-{946F0347-6905-EB5F-7D9B-D4B997FD1B5A}" dt="2023-02-01T21:22:10.244" v="330"/>
        <pc:sldMkLst>
          <pc:docMk/>
          <pc:sldMk cId="2462236531" sldId="292"/>
        </pc:sldMkLst>
        <pc:spChg chg="mod">
          <ac:chgData name="ROSE, DOMINIQUE E CIV USAF AFPC AFPC/DPCZPP" userId="S::dominique.rose.3@us.af.mil::6de33393-ad02-4c96-9807-78c76e92a8d6" providerId="AD" clId="Web-{946F0347-6905-EB5F-7D9B-D4B997FD1B5A}" dt="2023-02-01T21:19:15.819" v="285" actId="20577"/>
          <ac:spMkLst>
            <pc:docMk/>
            <pc:sldMk cId="2462236531" sldId="292"/>
            <ac:spMk id="3" creationId="{00000000-0000-0000-0000-000000000000}"/>
          </ac:spMkLst>
        </pc:spChg>
      </pc:sldChg>
      <pc:sldChg chg="modSp">
        <pc:chgData name="ROSE, DOMINIQUE E CIV USAF AFPC AFPC/DPCZPP" userId="S::dominique.rose.3@us.af.mil::6de33393-ad02-4c96-9807-78c76e92a8d6" providerId="AD" clId="Web-{946F0347-6905-EB5F-7D9B-D4B997FD1B5A}" dt="2023-02-01T21:39:41.998" v="472" actId="20577"/>
        <pc:sldMkLst>
          <pc:docMk/>
          <pc:sldMk cId="1220600231" sldId="293"/>
        </pc:sldMkLst>
        <pc:spChg chg="mod">
          <ac:chgData name="ROSE, DOMINIQUE E CIV USAF AFPC AFPC/DPCZPP" userId="S::dominique.rose.3@us.af.mil::6de33393-ad02-4c96-9807-78c76e92a8d6" providerId="AD" clId="Web-{946F0347-6905-EB5F-7D9B-D4B997FD1B5A}" dt="2023-02-01T21:39:41.998" v="472" actId="20577"/>
          <ac:spMkLst>
            <pc:docMk/>
            <pc:sldMk cId="1220600231" sldId="293"/>
            <ac:spMk id="3" creationId="{00000000-0000-0000-0000-000000000000}"/>
          </ac:spMkLst>
        </pc:spChg>
      </pc:sldChg>
      <pc:sldChg chg="del">
        <pc:chgData name="ROSE, DOMINIQUE E CIV USAF AFPC AFPC/DPCZPP" userId="S::dominique.rose.3@us.af.mil::6de33393-ad02-4c96-9807-78c76e92a8d6" providerId="AD" clId="Web-{946F0347-6905-EB5F-7D9B-D4B997FD1B5A}" dt="2023-02-01T21:24:44.778" v="339"/>
        <pc:sldMkLst>
          <pc:docMk/>
          <pc:sldMk cId="4040771014" sldId="294"/>
        </pc:sldMkLst>
      </pc:sldChg>
      <pc:sldChg chg="del">
        <pc:chgData name="ROSE, DOMINIQUE E CIV USAF AFPC AFPC/DPCZPP" userId="S::dominique.rose.3@us.af.mil::6de33393-ad02-4c96-9807-78c76e92a8d6" providerId="AD" clId="Web-{946F0347-6905-EB5F-7D9B-D4B997FD1B5A}" dt="2023-02-01T21:24:48.231" v="340"/>
        <pc:sldMkLst>
          <pc:docMk/>
          <pc:sldMk cId="1020524688" sldId="295"/>
        </pc:sldMkLst>
      </pc:sldChg>
      <pc:sldChg chg="del">
        <pc:chgData name="ROSE, DOMINIQUE E CIV USAF AFPC AFPC/DPCZPP" userId="S::dominique.rose.3@us.af.mil::6de33393-ad02-4c96-9807-78c76e92a8d6" providerId="AD" clId="Web-{946F0347-6905-EB5F-7D9B-D4B997FD1B5A}" dt="2023-02-01T21:24:51.263" v="341"/>
        <pc:sldMkLst>
          <pc:docMk/>
          <pc:sldMk cId="439094214" sldId="296"/>
        </pc:sldMkLst>
      </pc:sldChg>
      <pc:sldChg chg="del">
        <pc:chgData name="ROSE, DOMINIQUE E CIV USAF AFPC AFPC/DPCZPP" userId="S::dominique.rose.3@us.af.mil::6de33393-ad02-4c96-9807-78c76e92a8d6" providerId="AD" clId="Web-{946F0347-6905-EB5F-7D9B-D4B997FD1B5A}" dt="2023-02-01T21:24:54.013" v="342"/>
        <pc:sldMkLst>
          <pc:docMk/>
          <pc:sldMk cId="774142655" sldId="297"/>
        </pc:sldMkLst>
      </pc:sldChg>
      <pc:sldChg chg="del">
        <pc:chgData name="ROSE, DOMINIQUE E CIV USAF AFPC AFPC/DPCZPP" userId="S::dominique.rose.3@us.af.mil::6de33393-ad02-4c96-9807-78c76e92a8d6" providerId="AD" clId="Web-{946F0347-6905-EB5F-7D9B-D4B997FD1B5A}" dt="2023-02-01T21:24:56.528" v="343"/>
        <pc:sldMkLst>
          <pc:docMk/>
          <pc:sldMk cId="4098335480" sldId="299"/>
        </pc:sldMkLst>
      </pc:sldChg>
      <pc:sldChg chg="del">
        <pc:chgData name="ROSE, DOMINIQUE E CIV USAF AFPC AFPC/DPCZPP" userId="S::dominique.rose.3@us.af.mil::6de33393-ad02-4c96-9807-78c76e92a8d6" providerId="AD" clId="Web-{946F0347-6905-EB5F-7D9B-D4B997FD1B5A}" dt="2023-02-01T21:41:28.250" v="473"/>
        <pc:sldMkLst>
          <pc:docMk/>
          <pc:sldMk cId="848827487" sldId="303"/>
        </pc:sldMkLst>
      </pc:sldChg>
      <pc:sldChg chg="del">
        <pc:chgData name="ROSE, DOMINIQUE E CIV USAF AFPC AFPC/DPCZPP" userId="S::dominique.rose.3@us.af.mil::6de33393-ad02-4c96-9807-78c76e92a8d6" providerId="AD" clId="Web-{946F0347-6905-EB5F-7D9B-D4B997FD1B5A}" dt="2023-02-01T21:41:32.516" v="474"/>
        <pc:sldMkLst>
          <pc:docMk/>
          <pc:sldMk cId="3630204523" sldId="305"/>
        </pc:sldMkLst>
      </pc:sldChg>
      <pc:sldChg chg="modSp">
        <pc:chgData name="ROSE, DOMINIQUE E CIV USAF AFPC AFPC/DPCZPP" userId="S::dominique.rose.3@us.af.mil::6de33393-ad02-4c96-9807-78c76e92a8d6" providerId="AD" clId="Web-{946F0347-6905-EB5F-7D9B-D4B997FD1B5A}" dt="2023-02-01T21:30:25.300" v="363" actId="20577"/>
        <pc:sldMkLst>
          <pc:docMk/>
          <pc:sldMk cId="3766635076" sldId="313"/>
        </pc:sldMkLst>
        <pc:spChg chg="mod">
          <ac:chgData name="ROSE, DOMINIQUE E CIV USAF AFPC AFPC/DPCZPP" userId="S::dominique.rose.3@us.af.mil::6de33393-ad02-4c96-9807-78c76e92a8d6" providerId="AD" clId="Web-{946F0347-6905-EB5F-7D9B-D4B997FD1B5A}" dt="2023-02-01T21:30:25.300" v="363" actId="20577"/>
          <ac:spMkLst>
            <pc:docMk/>
            <pc:sldMk cId="3766635076" sldId="313"/>
            <ac:spMk id="3" creationId="{00000000-0000-0000-0000-000000000000}"/>
          </ac:spMkLst>
        </pc:spChg>
      </pc:sldChg>
      <pc:sldChg chg="modSp">
        <pc:chgData name="ROSE, DOMINIQUE E CIV USAF AFPC AFPC/DPCZPP" userId="S::dominique.rose.3@us.af.mil::6de33393-ad02-4c96-9807-78c76e92a8d6" providerId="AD" clId="Web-{946F0347-6905-EB5F-7D9B-D4B997FD1B5A}" dt="2023-02-01T20:09:46.520" v="62" actId="1076"/>
        <pc:sldMkLst>
          <pc:docMk/>
          <pc:sldMk cId="1849413882" sldId="485"/>
        </pc:sldMkLst>
        <pc:spChg chg="mod">
          <ac:chgData name="ROSE, DOMINIQUE E CIV USAF AFPC AFPC/DPCZPP" userId="S::dominique.rose.3@us.af.mil::6de33393-ad02-4c96-9807-78c76e92a8d6" providerId="AD" clId="Web-{946F0347-6905-EB5F-7D9B-D4B997FD1B5A}" dt="2023-02-01T20:09:46.520" v="62" actId="1076"/>
          <ac:spMkLst>
            <pc:docMk/>
            <pc:sldMk cId="1849413882" sldId="485"/>
            <ac:spMk id="2" creationId="{00000000-0000-0000-0000-000000000000}"/>
          </ac:spMkLst>
        </pc:spChg>
      </pc:sldChg>
      <pc:sldChg chg="modSp">
        <pc:chgData name="ROSE, DOMINIQUE E CIV USAF AFPC AFPC/DPCZPP" userId="S::dominique.rose.3@us.af.mil::6de33393-ad02-4c96-9807-78c76e92a8d6" providerId="AD" clId="Web-{946F0347-6905-EB5F-7D9B-D4B997FD1B5A}" dt="2023-02-02T01:40:41.120" v="559" actId="20577"/>
        <pc:sldMkLst>
          <pc:docMk/>
          <pc:sldMk cId="2124061235" sldId="577"/>
        </pc:sldMkLst>
        <pc:spChg chg="mod">
          <ac:chgData name="ROSE, DOMINIQUE E CIV USAF AFPC AFPC/DPCZPP" userId="S::dominique.rose.3@us.af.mil::6de33393-ad02-4c96-9807-78c76e92a8d6" providerId="AD" clId="Web-{946F0347-6905-EB5F-7D9B-D4B997FD1B5A}" dt="2023-02-02T01:40:41.120" v="559" actId="20577"/>
          <ac:spMkLst>
            <pc:docMk/>
            <pc:sldMk cId="2124061235" sldId="577"/>
            <ac:spMk id="3" creationId="{00000000-0000-0000-0000-000000000000}"/>
          </ac:spMkLst>
        </pc:spChg>
      </pc:sldChg>
      <pc:sldChg chg="modSp">
        <pc:chgData name="ROSE, DOMINIQUE E CIV USAF AFPC AFPC/DPCZPP" userId="S::dominique.rose.3@us.af.mil::6de33393-ad02-4c96-9807-78c76e92a8d6" providerId="AD" clId="Web-{946F0347-6905-EB5F-7D9B-D4B997FD1B5A}" dt="2023-02-01T20:40:07.086" v="175" actId="20577"/>
        <pc:sldMkLst>
          <pc:docMk/>
          <pc:sldMk cId="1988147004" sldId="578"/>
        </pc:sldMkLst>
        <pc:spChg chg="mod">
          <ac:chgData name="ROSE, DOMINIQUE E CIV USAF AFPC AFPC/DPCZPP" userId="S::dominique.rose.3@us.af.mil::6de33393-ad02-4c96-9807-78c76e92a8d6" providerId="AD" clId="Web-{946F0347-6905-EB5F-7D9B-D4B997FD1B5A}" dt="2023-02-01T20:40:07.086" v="175" actId="20577"/>
          <ac:spMkLst>
            <pc:docMk/>
            <pc:sldMk cId="1988147004" sldId="578"/>
            <ac:spMk id="3" creationId="{00000000-0000-0000-0000-000000000000}"/>
          </ac:spMkLst>
        </pc:spChg>
      </pc:sldChg>
      <pc:sldChg chg="delSp modSp">
        <pc:chgData name="ROSE, DOMINIQUE E CIV USAF AFPC AFPC/DPCZPP" userId="S::dominique.rose.3@us.af.mil::6de33393-ad02-4c96-9807-78c76e92a8d6" providerId="AD" clId="Web-{946F0347-6905-EB5F-7D9B-D4B997FD1B5A}" dt="2023-02-01T20:18:23.233" v="90" actId="20577"/>
        <pc:sldMkLst>
          <pc:docMk/>
          <pc:sldMk cId="269079932" sldId="580"/>
        </pc:sldMkLst>
        <pc:spChg chg="mod">
          <ac:chgData name="ROSE, DOMINIQUE E CIV USAF AFPC AFPC/DPCZPP" userId="S::dominique.rose.3@us.af.mil::6de33393-ad02-4c96-9807-78c76e92a8d6" providerId="AD" clId="Web-{946F0347-6905-EB5F-7D9B-D4B997FD1B5A}" dt="2023-02-01T20:18:23.233" v="90" actId="20577"/>
          <ac:spMkLst>
            <pc:docMk/>
            <pc:sldMk cId="269079932" sldId="580"/>
            <ac:spMk id="3" creationId="{00000000-0000-0000-0000-000000000000}"/>
          </ac:spMkLst>
        </pc:spChg>
        <pc:picChg chg="del">
          <ac:chgData name="ROSE, DOMINIQUE E CIV USAF AFPC AFPC/DPCZPP" userId="S::dominique.rose.3@us.af.mil::6de33393-ad02-4c96-9807-78c76e92a8d6" providerId="AD" clId="Web-{946F0347-6905-EB5F-7D9B-D4B997FD1B5A}" dt="2023-02-01T19:49:25.575" v="6"/>
          <ac:picMkLst>
            <pc:docMk/>
            <pc:sldMk cId="269079932" sldId="580"/>
            <ac:picMk id="5" creationId="{48B86132-3A47-3637-ED76-3374202B946F}"/>
          </ac:picMkLst>
        </pc:picChg>
      </pc:sldChg>
      <pc:sldChg chg="modSp">
        <pc:chgData name="ROSE, DOMINIQUE E CIV USAF AFPC AFPC/DPCZPP" userId="S::dominique.rose.3@us.af.mil::6de33393-ad02-4c96-9807-78c76e92a8d6" providerId="AD" clId="Web-{946F0347-6905-EB5F-7D9B-D4B997FD1B5A}" dt="2023-02-01T20:00:27.603" v="55" actId="20577"/>
        <pc:sldMkLst>
          <pc:docMk/>
          <pc:sldMk cId="291225483" sldId="581"/>
        </pc:sldMkLst>
        <pc:spChg chg="mod">
          <ac:chgData name="ROSE, DOMINIQUE E CIV USAF AFPC AFPC/DPCZPP" userId="S::dominique.rose.3@us.af.mil::6de33393-ad02-4c96-9807-78c76e92a8d6" providerId="AD" clId="Web-{946F0347-6905-EB5F-7D9B-D4B997FD1B5A}" dt="2023-02-01T19:59:34.446" v="49" actId="20577"/>
          <ac:spMkLst>
            <pc:docMk/>
            <pc:sldMk cId="291225483" sldId="581"/>
            <ac:spMk id="3" creationId="{00000000-0000-0000-0000-000000000000}"/>
          </ac:spMkLst>
        </pc:spChg>
        <pc:spChg chg="mod">
          <ac:chgData name="ROSE, DOMINIQUE E CIV USAF AFPC AFPC/DPCZPP" userId="S::dominique.rose.3@us.af.mil::6de33393-ad02-4c96-9807-78c76e92a8d6" providerId="AD" clId="Web-{946F0347-6905-EB5F-7D9B-D4B997FD1B5A}" dt="2023-02-01T20:00:27.603" v="55" actId="20577"/>
          <ac:spMkLst>
            <pc:docMk/>
            <pc:sldMk cId="291225483" sldId="581"/>
            <ac:spMk id="9" creationId="{0E32508A-CD57-9507-30EA-725317A2D380}"/>
          </ac:spMkLst>
        </pc:spChg>
      </pc:sldChg>
      <pc:sldChg chg="addSp delSp modSp add del replId">
        <pc:chgData name="ROSE, DOMINIQUE E CIV USAF AFPC AFPC/DPCZPP" userId="S::dominique.rose.3@us.af.mil::6de33393-ad02-4c96-9807-78c76e92a8d6" providerId="AD" clId="Web-{946F0347-6905-EB5F-7D9B-D4B997FD1B5A}" dt="2023-02-01T21:45:58.021" v="544"/>
        <pc:sldMkLst>
          <pc:docMk/>
          <pc:sldMk cId="3190901100" sldId="582"/>
        </pc:sldMkLst>
        <pc:spChg chg="mod">
          <ac:chgData name="ROSE, DOMINIQUE E CIV USAF AFPC AFPC/DPCZPP" userId="S::dominique.rose.3@us.af.mil::6de33393-ad02-4c96-9807-78c76e92a8d6" providerId="AD" clId="Web-{946F0347-6905-EB5F-7D9B-D4B997FD1B5A}" dt="2023-02-01T21:45:31.396" v="540" actId="20577"/>
          <ac:spMkLst>
            <pc:docMk/>
            <pc:sldMk cId="3190901100" sldId="582"/>
            <ac:spMk id="2" creationId="{00000000-0000-0000-0000-000000000000}"/>
          </ac:spMkLst>
        </pc:spChg>
        <pc:spChg chg="add del mod">
          <ac:chgData name="ROSE, DOMINIQUE E CIV USAF AFPC AFPC/DPCZPP" userId="S::dominique.rose.3@us.af.mil::6de33393-ad02-4c96-9807-78c76e92a8d6" providerId="AD" clId="Web-{946F0347-6905-EB5F-7D9B-D4B997FD1B5A}" dt="2023-02-01T21:44:23.207" v="494"/>
          <ac:spMkLst>
            <pc:docMk/>
            <pc:sldMk cId="3190901100" sldId="582"/>
            <ac:spMk id="5" creationId="{99CEC161-69B8-830C-246E-3C9895A42FB3}"/>
          </ac:spMkLst>
        </pc:spChg>
      </pc:sldChg>
      <pc:sldChg chg="modSp new ord">
        <pc:chgData name="ROSE, DOMINIQUE E CIV USAF AFPC AFPC/DPCZPP" userId="S::dominique.rose.3@us.af.mil::6de33393-ad02-4c96-9807-78c76e92a8d6" providerId="AD" clId="Web-{946F0347-6905-EB5F-7D9B-D4B997FD1B5A}" dt="2023-02-01T21:46:34.319" v="547" actId="20577"/>
        <pc:sldMkLst>
          <pc:docMk/>
          <pc:sldMk cId="3177091884" sldId="583"/>
        </pc:sldMkLst>
        <pc:spChg chg="mod">
          <ac:chgData name="ROSE, DOMINIQUE E CIV USAF AFPC AFPC/DPCZPP" userId="S::dominique.rose.3@us.af.mil::6de33393-ad02-4c96-9807-78c76e92a8d6" providerId="AD" clId="Web-{946F0347-6905-EB5F-7D9B-D4B997FD1B5A}" dt="2023-02-01T21:45:55.615" v="543" actId="20577"/>
          <ac:spMkLst>
            <pc:docMk/>
            <pc:sldMk cId="3177091884" sldId="583"/>
            <ac:spMk id="2" creationId="{5BDAFA8D-18D9-D00B-96D4-0BB116F125BA}"/>
          </ac:spMkLst>
        </pc:spChg>
        <pc:spChg chg="mod">
          <ac:chgData name="ROSE, DOMINIQUE E CIV USAF AFPC AFPC/DPCZPP" userId="S::dominique.rose.3@us.af.mil::6de33393-ad02-4c96-9807-78c76e92a8d6" providerId="AD" clId="Web-{946F0347-6905-EB5F-7D9B-D4B997FD1B5A}" dt="2023-02-01T21:46:34.319" v="547" actId="20577"/>
          <ac:spMkLst>
            <pc:docMk/>
            <pc:sldMk cId="3177091884" sldId="583"/>
            <ac:spMk id="3" creationId="{AE2840CA-E848-2CDA-F5CA-6D9A7767AF3C}"/>
          </ac:spMkLst>
        </pc:spChg>
      </pc:sldChg>
      <pc:sldChg chg="modSp new">
        <pc:chgData name="ROSE, DOMINIQUE E CIV USAF AFPC AFPC/DPCZPP" userId="S::dominique.rose.3@us.af.mil::6de33393-ad02-4c96-9807-78c76e92a8d6" providerId="AD" clId="Web-{946F0347-6905-EB5F-7D9B-D4B997FD1B5A}" dt="2023-02-01T21:47:12.710" v="555" actId="20577"/>
        <pc:sldMkLst>
          <pc:docMk/>
          <pc:sldMk cId="1801155733" sldId="584"/>
        </pc:sldMkLst>
        <pc:spChg chg="mod">
          <ac:chgData name="ROSE, DOMINIQUE E CIV USAF AFPC AFPC/DPCZPP" userId="S::dominique.rose.3@us.af.mil::6de33393-ad02-4c96-9807-78c76e92a8d6" providerId="AD" clId="Web-{946F0347-6905-EB5F-7D9B-D4B997FD1B5A}" dt="2023-02-01T21:46:53.538" v="550" actId="20577"/>
          <ac:spMkLst>
            <pc:docMk/>
            <pc:sldMk cId="1801155733" sldId="584"/>
            <ac:spMk id="2" creationId="{CB1940EF-A0DE-312F-D257-84502F56A90F}"/>
          </ac:spMkLst>
        </pc:spChg>
        <pc:spChg chg="mod">
          <ac:chgData name="ROSE, DOMINIQUE E CIV USAF AFPC AFPC/DPCZPP" userId="S::dominique.rose.3@us.af.mil::6de33393-ad02-4c96-9807-78c76e92a8d6" providerId="AD" clId="Web-{946F0347-6905-EB5F-7D9B-D4B997FD1B5A}" dt="2023-02-01T21:47:12.710" v="555" actId="20577"/>
          <ac:spMkLst>
            <pc:docMk/>
            <pc:sldMk cId="1801155733" sldId="584"/>
            <ac:spMk id="3" creationId="{CBABD126-5B0F-8573-53DC-A69B2DB3B7B0}"/>
          </ac:spMkLst>
        </pc:spChg>
      </pc:sldChg>
    </pc:docChg>
  </pc:docChgLst>
  <pc:docChgLst>
    <pc:chgData name="WRIGHT, ANNA M CIV USAF AFPC AFPC/DPCZPP" userId="S::anna.wright.1@us.af.mil::51aa0ea5-78ea-4f3d-bf47-4203d2d98191" providerId="AD" clId="Web-{A28A21A2-FAA9-4696-9318-048DA1444448}"/>
    <pc:docChg chg="modSld">
      <pc:chgData name="WRIGHT, ANNA M CIV USAF AFPC AFPC/DPCZPP" userId="S::anna.wright.1@us.af.mil::51aa0ea5-78ea-4f3d-bf47-4203d2d98191" providerId="AD" clId="Web-{A28A21A2-FAA9-4696-9318-048DA1444448}" dt="2025-03-20T14:42:23.970" v="8" actId="20577"/>
      <pc:docMkLst>
        <pc:docMk/>
      </pc:docMkLst>
      <pc:sldChg chg="modSp">
        <pc:chgData name="WRIGHT, ANNA M CIV USAF AFPC AFPC/DPCZPP" userId="S::anna.wright.1@us.af.mil::51aa0ea5-78ea-4f3d-bf47-4203d2d98191" providerId="AD" clId="Web-{A28A21A2-FAA9-4696-9318-048DA1444448}" dt="2025-03-20T14:42:23.970" v="8" actId="20577"/>
        <pc:sldMkLst>
          <pc:docMk/>
          <pc:sldMk cId="3720890163" sldId="274"/>
        </pc:sldMkLst>
        <pc:spChg chg="mod">
          <ac:chgData name="WRIGHT, ANNA M CIV USAF AFPC AFPC/DPCZPP" userId="S::anna.wright.1@us.af.mil::51aa0ea5-78ea-4f3d-bf47-4203d2d98191" providerId="AD" clId="Web-{A28A21A2-FAA9-4696-9318-048DA1444448}" dt="2025-03-20T14:42:23.970" v="8" actId="20577"/>
          <ac:spMkLst>
            <pc:docMk/>
            <pc:sldMk cId="3720890163" sldId="274"/>
            <ac:spMk id="3" creationId="{00000000-0000-0000-0000-000000000000}"/>
          </ac:spMkLst>
        </pc:spChg>
      </pc:sldChg>
    </pc:docChg>
  </pc:docChgLst>
  <pc:docChgLst>
    <pc:chgData name="BENITO, DEBORAH D CIV USAF AFPC AFPC/DPCZPP" userId="S::deborah.benito.2@us.af.mil::56beb3e8-6175-4d66-bf33-3d604661dbf7" providerId="AD" clId="Web-{52A476C9-F7E8-4C71-B590-443A7E170308}"/>
    <pc:docChg chg="modSld">
      <pc:chgData name="BENITO, DEBORAH D CIV USAF AFPC AFPC/DPCZPP" userId="S::deborah.benito.2@us.af.mil::56beb3e8-6175-4d66-bf33-3d604661dbf7" providerId="AD" clId="Web-{52A476C9-F7E8-4C71-B590-443A7E170308}" dt="2023-04-25T20:55:52.318" v="5" actId="20577"/>
      <pc:docMkLst>
        <pc:docMk/>
      </pc:docMkLst>
      <pc:sldChg chg="modSp">
        <pc:chgData name="BENITO, DEBORAH D CIV USAF AFPC AFPC/DPCZPP" userId="S::deborah.benito.2@us.af.mil::56beb3e8-6175-4d66-bf33-3d604661dbf7" providerId="AD" clId="Web-{52A476C9-F7E8-4C71-B590-443A7E170308}" dt="2023-04-25T20:55:42.599" v="2" actId="20577"/>
        <pc:sldMkLst>
          <pc:docMk/>
          <pc:sldMk cId="3438876656" sldId="268"/>
        </pc:sldMkLst>
        <pc:spChg chg="mod">
          <ac:chgData name="BENITO, DEBORAH D CIV USAF AFPC AFPC/DPCZPP" userId="S::deborah.benito.2@us.af.mil::56beb3e8-6175-4d66-bf33-3d604661dbf7" providerId="AD" clId="Web-{52A476C9-F7E8-4C71-B590-443A7E170308}" dt="2023-04-25T20:55:42.599" v="2" actId="20577"/>
          <ac:spMkLst>
            <pc:docMk/>
            <pc:sldMk cId="3438876656" sldId="268"/>
            <ac:spMk id="3" creationId="{00000000-0000-0000-0000-000000000000}"/>
          </ac:spMkLst>
        </pc:spChg>
      </pc:sldChg>
      <pc:sldChg chg="modSp">
        <pc:chgData name="BENITO, DEBORAH D CIV USAF AFPC AFPC/DPCZPP" userId="S::deborah.benito.2@us.af.mil::56beb3e8-6175-4d66-bf33-3d604661dbf7" providerId="AD" clId="Web-{52A476C9-F7E8-4C71-B590-443A7E170308}" dt="2023-04-25T20:55:52.318" v="5" actId="20577"/>
        <pc:sldMkLst>
          <pc:docMk/>
          <pc:sldMk cId="2893869940" sldId="585"/>
        </pc:sldMkLst>
        <pc:spChg chg="mod">
          <ac:chgData name="BENITO, DEBORAH D CIV USAF AFPC AFPC/DPCZPP" userId="S::deborah.benito.2@us.af.mil::56beb3e8-6175-4d66-bf33-3d604661dbf7" providerId="AD" clId="Web-{52A476C9-F7E8-4C71-B590-443A7E170308}" dt="2023-04-25T20:55:52.318" v="5" actId="20577"/>
          <ac:spMkLst>
            <pc:docMk/>
            <pc:sldMk cId="2893869940" sldId="585"/>
            <ac:spMk id="3" creationId="{00000000-0000-0000-0000-000000000000}"/>
          </ac:spMkLst>
        </pc:spChg>
      </pc:sldChg>
    </pc:docChg>
  </pc:docChgLst>
  <pc:docChgLst>
    <pc:chgData name="ROSE, DOMINIQUE E CIV USAF AFPC AFPC/DPCZPP" userId="S::dominique.rose.3@us.af.mil::6de33393-ad02-4c96-9807-78c76e92a8d6" providerId="AD" clId="Web-{1F0BEFC7-4185-286A-8CC5-27BB538B9798}"/>
    <pc:docChg chg="addSld modSld">
      <pc:chgData name="ROSE, DOMINIQUE E CIV USAF AFPC AFPC/DPCZPP" userId="S::dominique.rose.3@us.af.mil::6de33393-ad02-4c96-9807-78c76e92a8d6" providerId="AD" clId="Web-{1F0BEFC7-4185-286A-8CC5-27BB538B9798}" dt="2025-04-01T01:00:33.024" v="754" actId="20577"/>
      <pc:docMkLst>
        <pc:docMk/>
      </pc:docMkLst>
      <pc:sldChg chg="modSp">
        <pc:chgData name="ROSE, DOMINIQUE E CIV USAF AFPC AFPC/DPCZPP" userId="S::dominique.rose.3@us.af.mil::6de33393-ad02-4c96-9807-78c76e92a8d6" providerId="AD" clId="Web-{1F0BEFC7-4185-286A-8CC5-27BB538B9798}" dt="2025-04-01T01:00:33.024" v="754" actId="20577"/>
        <pc:sldMkLst>
          <pc:docMk/>
          <pc:sldMk cId="2507520510" sldId="256"/>
        </pc:sldMkLst>
        <pc:spChg chg="mod">
          <ac:chgData name="ROSE, DOMINIQUE E CIV USAF AFPC AFPC/DPCZPP" userId="S::dominique.rose.3@us.af.mil::6de33393-ad02-4c96-9807-78c76e92a8d6" providerId="AD" clId="Web-{1F0BEFC7-4185-286A-8CC5-27BB538B9798}" dt="2025-04-01T01:00:33.024" v="754" actId="20577"/>
          <ac:spMkLst>
            <pc:docMk/>
            <pc:sldMk cId="2507520510" sldId="256"/>
            <ac:spMk id="3" creationId="{00000000-0000-0000-0000-000000000000}"/>
          </ac:spMkLst>
        </pc:spChg>
      </pc:sldChg>
      <pc:sldChg chg="modSp">
        <pc:chgData name="ROSE, DOMINIQUE E CIV USAF AFPC AFPC/DPCZPP" userId="S::dominique.rose.3@us.af.mil::6de33393-ad02-4c96-9807-78c76e92a8d6" providerId="AD" clId="Web-{1F0BEFC7-4185-286A-8CC5-27BB538B9798}" dt="2025-03-31T20:01:50.089" v="56" actId="14100"/>
        <pc:sldMkLst>
          <pc:docMk/>
          <pc:sldMk cId="183297430" sldId="265"/>
        </pc:sldMkLst>
        <pc:spChg chg="mod">
          <ac:chgData name="ROSE, DOMINIQUE E CIV USAF AFPC AFPC/DPCZPP" userId="S::dominique.rose.3@us.af.mil::6de33393-ad02-4c96-9807-78c76e92a8d6" providerId="AD" clId="Web-{1F0BEFC7-4185-286A-8CC5-27BB538B9798}" dt="2025-03-31T20:01:50.089" v="56" actId="14100"/>
          <ac:spMkLst>
            <pc:docMk/>
            <pc:sldMk cId="183297430" sldId="265"/>
            <ac:spMk id="3" creationId="{00000000-0000-0000-0000-000000000000}"/>
          </ac:spMkLst>
        </pc:spChg>
      </pc:sldChg>
      <pc:sldChg chg="modSp">
        <pc:chgData name="ROSE, DOMINIQUE E CIV USAF AFPC AFPC/DPCZPP" userId="S::dominique.rose.3@us.af.mil::6de33393-ad02-4c96-9807-78c76e92a8d6" providerId="AD" clId="Web-{1F0BEFC7-4185-286A-8CC5-27BB538B9798}" dt="2025-04-01T00:25:36.799" v="629" actId="20577"/>
        <pc:sldMkLst>
          <pc:docMk/>
          <pc:sldMk cId="2751916439" sldId="272"/>
        </pc:sldMkLst>
        <pc:spChg chg="mod">
          <ac:chgData name="ROSE, DOMINIQUE E CIV USAF AFPC AFPC/DPCZPP" userId="S::dominique.rose.3@us.af.mil::6de33393-ad02-4c96-9807-78c76e92a8d6" providerId="AD" clId="Web-{1F0BEFC7-4185-286A-8CC5-27BB538B9798}" dt="2025-04-01T00:25:36.799" v="629" actId="20577"/>
          <ac:spMkLst>
            <pc:docMk/>
            <pc:sldMk cId="2751916439" sldId="272"/>
            <ac:spMk id="3" creationId="{00000000-0000-0000-0000-000000000000}"/>
          </ac:spMkLst>
        </pc:spChg>
      </pc:sldChg>
      <pc:sldChg chg="modSp">
        <pc:chgData name="ROSE, DOMINIQUE E CIV USAF AFPC AFPC/DPCZPP" userId="S::dominique.rose.3@us.af.mil::6de33393-ad02-4c96-9807-78c76e92a8d6" providerId="AD" clId="Web-{1F0BEFC7-4185-286A-8CC5-27BB538B9798}" dt="2025-04-01T00:20:17.390" v="541" actId="20577"/>
        <pc:sldMkLst>
          <pc:docMk/>
          <pc:sldMk cId="371994324" sldId="273"/>
        </pc:sldMkLst>
        <pc:spChg chg="mod">
          <ac:chgData name="ROSE, DOMINIQUE E CIV USAF AFPC AFPC/DPCZPP" userId="S::dominique.rose.3@us.af.mil::6de33393-ad02-4c96-9807-78c76e92a8d6" providerId="AD" clId="Web-{1F0BEFC7-4185-286A-8CC5-27BB538B9798}" dt="2025-04-01T00:20:17.390" v="541" actId="20577"/>
          <ac:spMkLst>
            <pc:docMk/>
            <pc:sldMk cId="371994324" sldId="273"/>
            <ac:spMk id="3" creationId="{00000000-0000-0000-0000-000000000000}"/>
          </ac:spMkLst>
        </pc:spChg>
      </pc:sldChg>
      <pc:sldChg chg="addSp delSp modSp">
        <pc:chgData name="ROSE, DOMINIQUE E CIV USAF AFPC AFPC/DPCZPP" userId="S::dominique.rose.3@us.af.mil::6de33393-ad02-4c96-9807-78c76e92a8d6" providerId="AD" clId="Web-{1F0BEFC7-4185-286A-8CC5-27BB538B9798}" dt="2025-04-01T00:23:48.808" v="621" actId="20577"/>
        <pc:sldMkLst>
          <pc:docMk/>
          <pc:sldMk cId="3720890163" sldId="274"/>
        </pc:sldMkLst>
        <pc:spChg chg="mod">
          <ac:chgData name="ROSE, DOMINIQUE E CIV USAF AFPC AFPC/DPCZPP" userId="S::dominique.rose.3@us.af.mil::6de33393-ad02-4c96-9807-78c76e92a8d6" providerId="AD" clId="Web-{1F0BEFC7-4185-286A-8CC5-27BB538B9798}" dt="2025-04-01T00:23:48.808" v="621" actId="20577"/>
          <ac:spMkLst>
            <pc:docMk/>
            <pc:sldMk cId="3720890163" sldId="274"/>
            <ac:spMk id="3" creationId="{00000000-0000-0000-0000-000000000000}"/>
          </ac:spMkLst>
        </pc:spChg>
        <pc:spChg chg="add del">
          <ac:chgData name="ROSE, DOMINIQUE E CIV USAF AFPC AFPC/DPCZPP" userId="S::dominique.rose.3@us.af.mil::6de33393-ad02-4c96-9807-78c76e92a8d6" providerId="AD" clId="Web-{1F0BEFC7-4185-286A-8CC5-27BB538B9798}" dt="2025-04-01T00:13:53.447" v="473"/>
          <ac:spMkLst>
            <pc:docMk/>
            <pc:sldMk cId="3720890163" sldId="274"/>
            <ac:spMk id="6" creationId="{A9966013-657C-99E5-F9DF-550545DD8019}"/>
          </ac:spMkLst>
        </pc:spChg>
      </pc:sldChg>
      <pc:sldChg chg="modSp">
        <pc:chgData name="ROSE, DOMINIQUE E CIV USAF AFPC AFPC/DPCZPP" userId="S::dominique.rose.3@us.af.mil::6de33393-ad02-4c96-9807-78c76e92a8d6" providerId="AD" clId="Web-{1F0BEFC7-4185-286A-8CC5-27BB538B9798}" dt="2025-04-01T00:06:31.845" v="408" actId="20577"/>
        <pc:sldMkLst>
          <pc:docMk/>
          <pc:sldMk cId="646615356" sldId="277"/>
        </pc:sldMkLst>
        <pc:spChg chg="mod">
          <ac:chgData name="ROSE, DOMINIQUE E CIV USAF AFPC AFPC/DPCZPP" userId="S::dominique.rose.3@us.af.mil::6de33393-ad02-4c96-9807-78c76e92a8d6" providerId="AD" clId="Web-{1F0BEFC7-4185-286A-8CC5-27BB538B9798}" dt="2025-04-01T00:06:31.845" v="408" actId="20577"/>
          <ac:spMkLst>
            <pc:docMk/>
            <pc:sldMk cId="646615356" sldId="277"/>
            <ac:spMk id="9" creationId="{0E32508A-CD57-9507-30EA-725317A2D380}"/>
          </ac:spMkLst>
        </pc:spChg>
      </pc:sldChg>
      <pc:sldChg chg="modSp">
        <pc:chgData name="ROSE, DOMINIQUE E CIV USAF AFPC AFPC/DPCZPP" userId="S::dominique.rose.3@us.af.mil::6de33393-ad02-4c96-9807-78c76e92a8d6" providerId="AD" clId="Web-{1F0BEFC7-4185-286A-8CC5-27BB538B9798}" dt="2025-04-01T00:58:18.360" v="724" actId="20577"/>
        <pc:sldMkLst>
          <pc:docMk/>
          <pc:sldMk cId="1220600231" sldId="293"/>
        </pc:sldMkLst>
        <pc:spChg chg="mod">
          <ac:chgData name="ROSE, DOMINIQUE E CIV USAF AFPC AFPC/DPCZPP" userId="S::dominique.rose.3@us.af.mil::6de33393-ad02-4c96-9807-78c76e92a8d6" providerId="AD" clId="Web-{1F0BEFC7-4185-286A-8CC5-27BB538B9798}" dt="2025-04-01T00:58:18.360" v="724" actId="20577"/>
          <ac:spMkLst>
            <pc:docMk/>
            <pc:sldMk cId="1220600231" sldId="293"/>
            <ac:spMk id="2" creationId="{00000000-0000-0000-0000-000000000000}"/>
          </ac:spMkLst>
        </pc:spChg>
        <pc:spChg chg="mod">
          <ac:chgData name="ROSE, DOMINIQUE E CIV USAF AFPC AFPC/DPCZPP" userId="S::dominique.rose.3@us.af.mil::6de33393-ad02-4c96-9807-78c76e92a8d6" providerId="AD" clId="Web-{1F0BEFC7-4185-286A-8CC5-27BB538B9798}" dt="2025-04-01T00:54:48.661" v="696" actId="20577"/>
          <ac:spMkLst>
            <pc:docMk/>
            <pc:sldMk cId="1220600231" sldId="293"/>
            <ac:spMk id="3" creationId="{00000000-0000-0000-0000-000000000000}"/>
          </ac:spMkLst>
        </pc:spChg>
      </pc:sldChg>
      <pc:sldChg chg="modSp">
        <pc:chgData name="ROSE, DOMINIQUE E CIV USAF AFPC AFPC/DPCZPP" userId="S::dominique.rose.3@us.af.mil::6de33393-ad02-4c96-9807-78c76e92a8d6" providerId="AD" clId="Web-{1F0BEFC7-4185-286A-8CC5-27BB538B9798}" dt="2025-04-01T00:58:07.188" v="720" actId="20577"/>
        <pc:sldMkLst>
          <pc:docMk/>
          <pc:sldMk cId="1138965113" sldId="301"/>
        </pc:sldMkLst>
        <pc:spChg chg="mod">
          <ac:chgData name="ROSE, DOMINIQUE E CIV USAF AFPC AFPC/DPCZPP" userId="S::dominique.rose.3@us.af.mil::6de33393-ad02-4c96-9807-78c76e92a8d6" providerId="AD" clId="Web-{1F0BEFC7-4185-286A-8CC5-27BB538B9798}" dt="2025-04-01T00:58:07.188" v="720" actId="20577"/>
          <ac:spMkLst>
            <pc:docMk/>
            <pc:sldMk cId="1138965113" sldId="301"/>
            <ac:spMk id="2" creationId="{00000000-0000-0000-0000-000000000000}"/>
          </ac:spMkLst>
        </pc:spChg>
      </pc:sldChg>
      <pc:sldChg chg="modSp">
        <pc:chgData name="ROSE, DOMINIQUE E CIV USAF AFPC AFPC/DPCZPP" userId="S::dominique.rose.3@us.af.mil::6de33393-ad02-4c96-9807-78c76e92a8d6" providerId="AD" clId="Web-{1F0BEFC7-4185-286A-8CC5-27BB538B9798}" dt="2025-04-01T00:58:14.579" v="723" actId="20577"/>
        <pc:sldMkLst>
          <pc:docMk/>
          <pc:sldMk cId="3766635076" sldId="313"/>
        </pc:sldMkLst>
        <pc:spChg chg="mod">
          <ac:chgData name="ROSE, DOMINIQUE E CIV USAF AFPC AFPC/DPCZPP" userId="S::dominique.rose.3@us.af.mil::6de33393-ad02-4c96-9807-78c76e92a8d6" providerId="AD" clId="Web-{1F0BEFC7-4185-286A-8CC5-27BB538B9798}" dt="2025-04-01T00:58:14.579" v="723" actId="20577"/>
          <ac:spMkLst>
            <pc:docMk/>
            <pc:sldMk cId="3766635076" sldId="313"/>
            <ac:spMk id="2" creationId="{00000000-0000-0000-0000-000000000000}"/>
          </ac:spMkLst>
        </pc:spChg>
        <pc:spChg chg="mod">
          <ac:chgData name="ROSE, DOMINIQUE E CIV USAF AFPC AFPC/DPCZPP" userId="S::dominique.rose.3@us.af.mil::6de33393-ad02-4c96-9807-78c76e92a8d6" providerId="AD" clId="Web-{1F0BEFC7-4185-286A-8CC5-27BB538B9798}" dt="2025-04-01T00:53:03.530" v="691" actId="20577"/>
          <ac:spMkLst>
            <pc:docMk/>
            <pc:sldMk cId="3766635076" sldId="313"/>
            <ac:spMk id="3" creationId="{00000000-0000-0000-0000-000000000000}"/>
          </ac:spMkLst>
        </pc:spChg>
      </pc:sldChg>
      <pc:sldChg chg="modSp">
        <pc:chgData name="ROSE, DOMINIQUE E CIV USAF AFPC AFPC/DPCZPP" userId="S::dominique.rose.3@us.af.mil::6de33393-ad02-4c96-9807-78c76e92a8d6" providerId="AD" clId="Web-{1F0BEFC7-4185-286A-8CC5-27BB538B9798}" dt="2025-03-31T23:53:00.878" v="399" actId="20577"/>
        <pc:sldMkLst>
          <pc:docMk/>
          <pc:sldMk cId="2586581189" sldId="573"/>
        </pc:sldMkLst>
        <pc:spChg chg="mod">
          <ac:chgData name="ROSE, DOMINIQUE E CIV USAF AFPC AFPC/DPCZPP" userId="S::dominique.rose.3@us.af.mil::6de33393-ad02-4c96-9807-78c76e92a8d6" providerId="AD" clId="Web-{1F0BEFC7-4185-286A-8CC5-27BB538B9798}" dt="2025-03-31T23:53:00.878" v="399" actId="20577"/>
          <ac:spMkLst>
            <pc:docMk/>
            <pc:sldMk cId="2586581189" sldId="573"/>
            <ac:spMk id="9" creationId="{9660B282-10B4-A9F4-9704-102462B57128}"/>
          </ac:spMkLst>
        </pc:spChg>
      </pc:sldChg>
      <pc:sldChg chg="modSp">
        <pc:chgData name="ROSE, DOMINIQUE E CIV USAF AFPC AFPC/DPCZPP" userId="S::dominique.rose.3@us.af.mil::6de33393-ad02-4c96-9807-78c76e92a8d6" providerId="AD" clId="Web-{1F0BEFC7-4185-286A-8CC5-27BB538B9798}" dt="2025-04-01T00:45:05.644" v="636" actId="20577"/>
        <pc:sldMkLst>
          <pc:docMk/>
          <pc:sldMk cId="849746117" sldId="579"/>
        </pc:sldMkLst>
        <pc:spChg chg="mod">
          <ac:chgData name="ROSE, DOMINIQUE E CIV USAF AFPC AFPC/DPCZPP" userId="S::dominique.rose.3@us.af.mil::6de33393-ad02-4c96-9807-78c76e92a8d6" providerId="AD" clId="Web-{1F0BEFC7-4185-286A-8CC5-27BB538B9798}" dt="2025-04-01T00:45:05.644" v="636" actId="20577"/>
          <ac:spMkLst>
            <pc:docMk/>
            <pc:sldMk cId="849746117" sldId="579"/>
            <ac:spMk id="3" creationId="{00000000-0000-0000-0000-000000000000}"/>
          </ac:spMkLst>
        </pc:spChg>
      </pc:sldChg>
      <pc:sldChg chg="addSp modSp">
        <pc:chgData name="ROSE, DOMINIQUE E CIV USAF AFPC AFPC/DPCZPP" userId="S::dominique.rose.3@us.af.mil::6de33393-ad02-4c96-9807-78c76e92a8d6" providerId="AD" clId="Web-{1F0BEFC7-4185-286A-8CC5-27BB538B9798}" dt="2025-04-01T00:07:52.146" v="433" actId="14100"/>
        <pc:sldMkLst>
          <pc:docMk/>
          <pc:sldMk cId="291225483" sldId="581"/>
        </pc:sldMkLst>
        <pc:spChg chg="mod">
          <ac:chgData name="ROSE, DOMINIQUE E CIV USAF AFPC AFPC/DPCZPP" userId="S::dominique.rose.3@us.af.mil::6de33393-ad02-4c96-9807-78c76e92a8d6" providerId="AD" clId="Web-{1F0BEFC7-4185-286A-8CC5-27BB538B9798}" dt="2025-04-01T00:05:58.468" v="401" actId="20577"/>
          <ac:spMkLst>
            <pc:docMk/>
            <pc:sldMk cId="291225483" sldId="581"/>
            <ac:spMk id="3" creationId="{00000000-0000-0000-0000-000000000000}"/>
          </ac:spMkLst>
        </pc:spChg>
        <pc:spChg chg="mod">
          <ac:chgData name="ROSE, DOMINIQUE E CIV USAF AFPC AFPC/DPCZPP" userId="S::dominique.rose.3@us.af.mil::6de33393-ad02-4c96-9807-78c76e92a8d6" providerId="AD" clId="Web-{1F0BEFC7-4185-286A-8CC5-27BB538B9798}" dt="2025-04-01T00:07:52.146" v="433" actId="14100"/>
          <ac:spMkLst>
            <pc:docMk/>
            <pc:sldMk cId="291225483" sldId="581"/>
            <ac:spMk id="9" creationId="{0E32508A-CD57-9507-30EA-725317A2D380}"/>
          </ac:spMkLst>
        </pc:spChg>
        <pc:picChg chg="add mod">
          <ac:chgData name="ROSE, DOMINIQUE E CIV USAF AFPC AFPC/DPCZPP" userId="S::dominique.rose.3@us.af.mil::6de33393-ad02-4c96-9807-78c76e92a8d6" providerId="AD" clId="Web-{1F0BEFC7-4185-286A-8CC5-27BB538B9798}" dt="2025-03-31T20:06:14.272" v="65" actId="1076"/>
          <ac:picMkLst>
            <pc:docMk/>
            <pc:sldMk cId="291225483" sldId="581"/>
            <ac:picMk id="5" creationId="{68A9DA1C-7FFB-232C-BB71-3865A8448EE7}"/>
          </ac:picMkLst>
        </pc:picChg>
      </pc:sldChg>
      <pc:sldChg chg="modSp">
        <pc:chgData name="ROSE, DOMINIQUE E CIV USAF AFPC AFPC/DPCZPP" userId="S::dominique.rose.3@us.af.mil::6de33393-ad02-4c96-9807-78c76e92a8d6" providerId="AD" clId="Web-{1F0BEFC7-4185-286A-8CC5-27BB538B9798}" dt="2025-03-31T17:23:48.849" v="50" actId="20577"/>
        <pc:sldMkLst>
          <pc:docMk/>
          <pc:sldMk cId="162691004" sldId="587"/>
        </pc:sldMkLst>
        <pc:spChg chg="mod">
          <ac:chgData name="ROSE, DOMINIQUE E CIV USAF AFPC AFPC/DPCZPP" userId="S::dominique.rose.3@us.af.mil::6de33393-ad02-4c96-9807-78c76e92a8d6" providerId="AD" clId="Web-{1F0BEFC7-4185-286A-8CC5-27BB538B9798}" dt="2025-03-31T17:23:48.849" v="50" actId="20577"/>
          <ac:spMkLst>
            <pc:docMk/>
            <pc:sldMk cId="162691004" sldId="587"/>
            <ac:spMk id="3" creationId="{00000000-0000-0000-0000-000000000000}"/>
          </ac:spMkLst>
        </pc:spChg>
      </pc:sldChg>
      <pc:sldChg chg="modSp add replId">
        <pc:chgData name="ROSE, DOMINIQUE E CIV USAF AFPC AFPC/DPCZPP" userId="S::dominique.rose.3@us.af.mil::6de33393-ad02-4c96-9807-78c76e92a8d6" providerId="AD" clId="Web-{1F0BEFC7-4185-286A-8CC5-27BB538B9798}" dt="2025-04-01T00:58:10.641" v="721" actId="20577"/>
        <pc:sldMkLst>
          <pc:docMk/>
          <pc:sldMk cId="3869994519" sldId="588"/>
        </pc:sldMkLst>
        <pc:spChg chg="mod">
          <ac:chgData name="ROSE, DOMINIQUE E CIV USAF AFPC AFPC/DPCZPP" userId="S::dominique.rose.3@us.af.mil::6de33393-ad02-4c96-9807-78c76e92a8d6" providerId="AD" clId="Web-{1F0BEFC7-4185-286A-8CC5-27BB538B9798}" dt="2025-04-01T00:58:10.641" v="721" actId="20577"/>
          <ac:spMkLst>
            <pc:docMk/>
            <pc:sldMk cId="3869994519" sldId="588"/>
            <ac:spMk id="2" creationId="{576D1A94-0289-2E7E-DF5D-EAFFC4E3C96D}"/>
          </ac:spMkLst>
        </pc:spChg>
        <pc:spChg chg="mod">
          <ac:chgData name="ROSE, DOMINIQUE E CIV USAF AFPC AFPC/DPCZPP" userId="S::dominique.rose.3@us.af.mil::6de33393-ad02-4c96-9807-78c76e92a8d6" providerId="AD" clId="Web-{1F0BEFC7-4185-286A-8CC5-27BB538B9798}" dt="2025-04-01T00:52:25.684" v="686" actId="20577"/>
          <ac:spMkLst>
            <pc:docMk/>
            <pc:sldMk cId="3869994519" sldId="588"/>
            <ac:spMk id="3" creationId="{B67C912D-2510-F232-064C-1F8CEF5FC248}"/>
          </ac:spMkLst>
        </pc:spChg>
      </pc:sldChg>
      <pc:sldChg chg="modSp add replId">
        <pc:chgData name="ROSE, DOMINIQUE E CIV USAF AFPC AFPC/DPCZPP" userId="S::dominique.rose.3@us.af.mil::6de33393-ad02-4c96-9807-78c76e92a8d6" providerId="AD" clId="Web-{1F0BEFC7-4185-286A-8CC5-27BB538B9798}" dt="2025-04-01T00:58:02.875" v="719" actId="20577"/>
        <pc:sldMkLst>
          <pc:docMk/>
          <pc:sldMk cId="1308030145" sldId="589"/>
        </pc:sldMkLst>
        <pc:spChg chg="mod">
          <ac:chgData name="ROSE, DOMINIQUE E CIV USAF AFPC AFPC/DPCZPP" userId="S::dominique.rose.3@us.af.mil::6de33393-ad02-4c96-9807-78c76e92a8d6" providerId="AD" clId="Web-{1F0BEFC7-4185-286A-8CC5-27BB538B9798}" dt="2025-04-01T00:58:02.875" v="719" actId="20577"/>
          <ac:spMkLst>
            <pc:docMk/>
            <pc:sldMk cId="1308030145" sldId="589"/>
            <ac:spMk id="2" creationId="{7589CFAA-E07F-B03C-9986-4BEE129DDE75}"/>
          </ac:spMkLst>
        </pc:spChg>
        <pc:spChg chg="mod">
          <ac:chgData name="ROSE, DOMINIQUE E CIV USAF AFPC AFPC/DPCZPP" userId="S::dominique.rose.3@us.af.mil::6de33393-ad02-4c96-9807-78c76e92a8d6" providerId="AD" clId="Web-{1F0BEFC7-4185-286A-8CC5-27BB538B9798}" dt="2025-04-01T00:57:06.825" v="709" actId="20577"/>
          <ac:spMkLst>
            <pc:docMk/>
            <pc:sldMk cId="1308030145" sldId="589"/>
            <ac:spMk id="3" creationId="{0C540F90-D417-5871-8104-3D591DA4C63F}"/>
          </ac:spMkLst>
        </pc:spChg>
      </pc:sldChg>
    </pc:docChg>
  </pc:docChgLst>
  <pc:docChgLst>
    <pc:chgData name="RAMON, VALERIE A CIV USAF AFPC AFPC/DP3CM" userId="S::valerie.ramon@us.af.mil::d35d4cea-9b8b-4583-814c-0fd49734f5c6" providerId="AD" clId="Web-{62D1C3A0-1C9B-4ACF-A725-0B7C60F3F04F}"/>
    <pc:docChg chg="addSld delSld modSld">
      <pc:chgData name="RAMON, VALERIE A CIV USAF AFPC AFPC/DP3CM" userId="S::valerie.ramon@us.af.mil::d35d4cea-9b8b-4583-814c-0fd49734f5c6" providerId="AD" clId="Web-{62D1C3A0-1C9B-4ACF-A725-0B7C60F3F04F}" dt="2023-11-15T19:56:01.596" v="100"/>
      <pc:docMkLst>
        <pc:docMk/>
      </pc:docMkLst>
      <pc:sldChg chg="modSp">
        <pc:chgData name="RAMON, VALERIE A CIV USAF AFPC AFPC/DP3CM" userId="S::valerie.ramon@us.af.mil::d35d4cea-9b8b-4583-814c-0fd49734f5c6" providerId="AD" clId="Web-{62D1C3A0-1C9B-4ACF-A725-0B7C60F3F04F}" dt="2023-11-15T19:55:14.078" v="92" actId="20577"/>
        <pc:sldMkLst>
          <pc:docMk/>
          <pc:sldMk cId="4219638040" sldId="270"/>
        </pc:sldMkLst>
        <pc:spChg chg="mod">
          <ac:chgData name="RAMON, VALERIE A CIV USAF AFPC AFPC/DP3CM" userId="S::valerie.ramon@us.af.mil::d35d4cea-9b8b-4583-814c-0fd49734f5c6" providerId="AD" clId="Web-{62D1C3A0-1C9B-4ACF-A725-0B7C60F3F04F}" dt="2023-11-15T19:55:14.078" v="92" actId="20577"/>
          <ac:spMkLst>
            <pc:docMk/>
            <pc:sldMk cId="4219638040" sldId="270"/>
            <ac:spMk id="3" creationId="{00000000-0000-0000-0000-000000000000}"/>
          </ac:spMkLst>
        </pc:spChg>
      </pc:sldChg>
      <pc:sldChg chg="delSp modSp">
        <pc:chgData name="RAMON, VALERIE A CIV USAF AFPC AFPC/DP3CM" userId="S::valerie.ramon@us.af.mil::d35d4cea-9b8b-4583-814c-0fd49734f5c6" providerId="AD" clId="Web-{62D1C3A0-1C9B-4ACF-A725-0B7C60F3F04F}" dt="2023-11-15T19:55:53.909" v="99" actId="20577"/>
        <pc:sldMkLst>
          <pc:docMk/>
          <pc:sldMk cId="646615356" sldId="277"/>
        </pc:sldMkLst>
        <pc:spChg chg="mod">
          <ac:chgData name="RAMON, VALERIE A CIV USAF AFPC AFPC/DP3CM" userId="S::valerie.ramon@us.af.mil::d35d4cea-9b8b-4583-814c-0fd49734f5c6" providerId="AD" clId="Web-{62D1C3A0-1C9B-4ACF-A725-0B7C60F3F04F}" dt="2023-11-15T19:55:53.909" v="99" actId="20577"/>
          <ac:spMkLst>
            <pc:docMk/>
            <pc:sldMk cId="646615356" sldId="277"/>
            <ac:spMk id="9" creationId="{0E32508A-CD57-9507-30EA-725317A2D380}"/>
          </ac:spMkLst>
        </pc:spChg>
        <pc:picChg chg="del">
          <ac:chgData name="RAMON, VALERIE A CIV USAF AFPC AFPC/DP3CM" userId="S::valerie.ramon@us.af.mil::d35d4cea-9b8b-4583-814c-0fd49734f5c6" providerId="AD" clId="Web-{62D1C3A0-1C9B-4ACF-A725-0B7C60F3F04F}" dt="2023-11-15T19:55:31.673" v="93"/>
          <ac:picMkLst>
            <pc:docMk/>
            <pc:sldMk cId="646615356" sldId="277"/>
            <ac:picMk id="6" creationId="{A887D17F-40A1-54CB-D337-000BE6EC1B0F}"/>
          </ac:picMkLst>
        </pc:picChg>
      </pc:sldChg>
      <pc:sldChg chg="del">
        <pc:chgData name="RAMON, VALERIE A CIV USAF AFPC AFPC/DP3CM" userId="S::valerie.ramon@us.af.mil::d35d4cea-9b8b-4583-814c-0fd49734f5c6" providerId="AD" clId="Web-{62D1C3A0-1C9B-4ACF-A725-0B7C60F3F04F}" dt="2023-11-15T19:52:26.163" v="2"/>
        <pc:sldMkLst>
          <pc:docMk/>
          <pc:sldMk cId="2604068220" sldId="574"/>
        </pc:sldMkLst>
      </pc:sldChg>
      <pc:sldChg chg="del">
        <pc:chgData name="RAMON, VALERIE A CIV USAF AFPC AFPC/DP3CM" userId="S::valerie.ramon@us.af.mil::d35d4cea-9b8b-4583-814c-0fd49734f5c6" providerId="AD" clId="Web-{62D1C3A0-1C9B-4ACF-A725-0B7C60F3F04F}" dt="2023-11-15T19:52:31.913" v="3"/>
        <pc:sldMkLst>
          <pc:docMk/>
          <pc:sldMk cId="3498307095" sldId="575"/>
        </pc:sldMkLst>
      </pc:sldChg>
      <pc:sldChg chg="del">
        <pc:chgData name="RAMON, VALERIE A CIV USAF AFPC AFPC/DP3CM" userId="S::valerie.ramon@us.af.mil::d35d4cea-9b8b-4583-814c-0fd49734f5c6" providerId="AD" clId="Web-{62D1C3A0-1C9B-4ACF-A725-0B7C60F3F04F}" dt="2023-11-15T19:52:15.865" v="1"/>
        <pc:sldMkLst>
          <pc:docMk/>
          <pc:sldMk cId="1387238447" sldId="576"/>
        </pc:sldMkLst>
      </pc:sldChg>
      <pc:sldChg chg="modSp">
        <pc:chgData name="RAMON, VALERIE A CIV USAF AFPC AFPC/DP3CM" userId="S::valerie.ramon@us.af.mil::d35d4cea-9b8b-4583-814c-0fd49734f5c6" providerId="AD" clId="Web-{62D1C3A0-1C9B-4ACF-A725-0B7C60F3F04F}" dt="2023-11-15T19:54:39.764" v="88" actId="14100"/>
        <pc:sldMkLst>
          <pc:docMk/>
          <pc:sldMk cId="2124061235" sldId="577"/>
        </pc:sldMkLst>
        <pc:spChg chg="mod">
          <ac:chgData name="RAMON, VALERIE A CIV USAF AFPC AFPC/DP3CM" userId="S::valerie.ramon@us.af.mil::d35d4cea-9b8b-4583-814c-0fd49734f5c6" providerId="AD" clId="Web-{62D1C3A0-1C9B-4ACF-A725-0B7C60F3F04F}" dt="2023-11-15T19:54:39.764" v="88" actId="14100"/>
          <ac:spMkLst>
            <pc:docMk/>
            <pc:sldMk cId="2124061235" sldId="577"/>
            <ac:spMk id="2" creationId="{00000000-0000-0000-0000-000000000000}"/>
          </ac:spMkLst>
        </pc:spChg>
      </pc:sldChg>
      <pc:sldChg chg="delSp">
        <pc:chgData name="RAMON, VALERIE A CIV USAF AFPC AFPC/DP3CM" userId="S::valerie.ramon@us.af.mil::d35d4cea-9b8b-4583-814c-0fd49734f5c6" providerId="AD" clId="Web-{62D1C3A0-1C9B-4ACF-A725-0B7C60F3F04F}" dt="2023-11-15T19:56:01.596" v="100"/>
        <pc:sldMkLst>
          <pc:docMk/>
          <pc:sldMk cId="291225483" sldId="581"/>
        </pc:sldMkLst>
        <pc:picChg chg="del">
          <ac:chgData name="RAMON, VALERIE A CIV USAF AFPC AFPC/DP3CM" userId="S::valerie.ramon@us.af.mil::d35d4cea-9b8b-4583-814c-0fd49734f5c6" providerId="AD" clId="Web-{62D1C3A0-1C9B-4ACF-A725-0B7C60F3F04F}" dt="2023-11-15T19:56:01.596" v="100"/>
          <ac:picMkLst>
            <pc:docMk/>
            <pc:sldMk cId="291225483" sldId="581"/>
            <ac:picMk id="6" creationId="{A887D17F-40A1-54CB-D337-000BE6EC1B0F}"/>
          </ac:picMkLst>
        </pc:picChg>
      </pc:sldChg>
      <pc:sldChg chg="addSp delSp modSp add">
        <pc:chgData name="RAMON, VALERIE A CIV USAF AFPC AFPC/DP3CM" userId="S::valerie.ramon@us.af.mil::d35d4cea-9b8b-4583-814c-0fd49734f5c6" providerId="AD" clId="Web-{62D1C3A0-1C9B-4ACF-A725-0B7C60F3F04F}" dt="2023-11-15T19:52:41.664" v="5"/>
        <pc:sldMkLst>
          <pc:docMk/>
          <pc:sldMk cId="3393986111" sldId="586"/>
        </pc:sldMkLst>
        <pc:picChg chg="add del mod">
          <ac:chgData name="RAMON, VALERIE A CIV USAF AFPC AFPC/DP3CM" userId="S::valerie.ramon@us.af.mil::d35d4cea-9b8b-4583-814c-0fd49734f5c6" providerId="AD" clId="Web-{62D1C3A0-1C9B-4ACF-A725-0B7C60F3F04F}" dt="2023-11-15T19:52:41.664" v="5"/>
          <ac:picMkLst>
            <pc:docMk/>
            <pc:sldMk cId="3393986111" sldId="586"/>
            <ac:picMk id="5" creationId="{0AC6E592-589A-D39E-8598-67D1513D6872}"/>
          </ac:picMkLst>
        </pc:picChg>
      </pc:sldChg>
      <pc:sldChg chg="add">
        <pc:chgData name="RAMON, VALERIE A CIV USAF AFPC AFPC/DP3CM" userId="S::valerie.ramon@us.af.mil::d35d4cea-9b8b-4583-814c-0fd49734f5c6" providerId="AD" clId="Web-{62D1C3A0-1C9B-4ACF-A725-0B7C60F3F04F}" dt="2023-11-15T19:52:51.820" v="6"/>
        <pc:sldMkLst>
          <pc:docMk/>
          <pc:sldMk cId="162691004" sldId="587"/>
        </pc:sldMkLst>
      </pc:sldChg>
    </pc:docChg>
  </pc:docChgLst>
  <pc:docChgLst>
    <pc:chgData name="RAMON, VALERIE A CIV USAF AFPC AFPC/DP3CM" userId="S::valerie.ramon@us.af.mil::d35d4cea-9b8b-4583-814c-0fd49734f5c6" providerId="AD" clId="Web-{EF6DC8AF-576D-496C-BF76-CF79E05CDCEA}"/>
    <pc:docChg chg="modSld">
      <pc:chgData name="RAMON, VALERIE A CIV USAF AFPC AFPC/DP3CM" userId="S::valerie.ramon@us.af.mil::d35d4cea-9b8b-4583-814c-0fd49734f5c6" providerId="AD" clId="Web-{EF6DC8AF-576D-496C-BF76-CF79E05CDCEA}" dt="2023-04-19T17:25:12.917" v="44" actId="20577"/>
      <pc:docMkLst>
        <pc:docMk/>
      </pc:docMkLst>
      <pc:sldChg chg="modSp">
        <pc:chgData name="RAMON, VALERIE A CIV USAF AFPC AFPC/DP3CM" userId="S::valerie.ramon@us.af.mil::d35d4cea-9b8b-4583-814c-0fd49734f5c6" providerId="AD" clId="Web-{EF6DC8AF-576D-496C-BF76-CF79E05CDCEA}" dt="2023-04-19T17:22:39.696" v="25" actId="14100"/>
        <pc:sldMkLst>
          <pc:docMk/>
          <pc:sldMk cId="2507520510" sldId="256"/>
        </pc:sldMkLst>
        <pc:spChg chg="mod">
          <ac:chgData name="RAMON, VALERIE A CIV USAF AFPC AFPC/DP3CM" userId="S::valerie.ramon@us.af.mil::d35d4cea-9b8b-4583-814c-0fd49734f5c6" providerId="AD" clId="Web-{EF6DC8AF-576D-496C-BF76-CF79E05CDCEA}" dt="2023-04-19T17:22:39.696" v="25" actId="14100"/>
          <ac:spMkLst>
            <pc:docMk/>
            <pc:sldMk cId="2507520510" sldId="256"/>
            <ac:spMk id="3" creationId="{00000000-0000-0000-0000-000000000000}"/>
          </ac:spMkLst>
        </pc:spChg>
      </pc:sldChg>
      <pc:sldChg chg="modSp">
        <pc:chgData name="RAMON, VALERIE A CIV USAF AFPC AFPC/DP3CM" userId="S::valerie.ramon@us.af.mil::d35d4cea-9b8b-4583-814c-0fd49734f5c6" providerId="AD" clId="Web-{EF6DC8AF-576D-496C-BF76-CF79E05CDCEA}" dt="2023-04-19T17:18:47.380" v="1" actId="14100"/>
        <pc:sldMkLst>
          <pc:docMk/>
          <pc:sldMk cId="3789729665" sldId="261"/>
        </pc:sldMkLst>
        <pc:spChg chg="mod">
          <ac:chgData name="RAMON, VALERIE A CIV USAF AFPC AFPC/DP3CM" userId="S::valerie.ramon@us.af.mil::d35d4cea-9b8b-4583-814c-0fd49734f5c6" providerId="AD" clId="Web-{EF6DC8AF-576D-496C-BF76-CF79E05CDCEA}" dt="2023-04-19T17:18:47.380" v="1" actId="14100"/>
          <ac:spMkLst>
            <pc:docMk/>
            <pc:sldMk cId="3789729665" sldId="261"/>
            <ac:spMk id="3" creationId="{00000000-0000-0000-0000-000000000000}"/>
          </ac:spMkLst>
        </pc:spChg>
      </pc:sldChg>
      <pc:sldChg chg="modSp">
        <pc:chgData name="RAMON, VALERIE A CIV USAF AFPC AFPC/DP3CM" userId="S::valerie.ramon@us.af.mil::d35d4cea-9b8b-4583-814c-0fd49734f5c6" providerId="AD" clId="Web-{EF6DC8AF-576D-496C-BF76-CF79E05CDCEA}" dt="2023-04-19T17:19:06.052" v="3" actId="20577"/>
        <pc:sldMkLst>
          <pc:docMk/>
          <pc:sldMk cId="3011892408" sldId="262"/>
        </pc:sldMkLst>
        <pc:spChg chg="mod">
          <ac:chgData name="RAMON, VALERIE A CIV USAF AFPC AFPC/DP3CM" userId="S::valerie.ramon@us.af.mil::d35d4cea-9b8b-4583-814c-0fd49734f5c6" providerId="AD" clId="Web-{EF6DC8AF-576D-496C-BF76-CF79E05CDCEA}" dt="2023-04-19T17:19:06.052" v="3" actId="20577"/>
          <ac:spMkLst>
            <pc:docMk/>
            <pc:sldMk cId="3011892408" sldId="262"/>
            <ac:spMk id="3" creationId="{00000000-0000-0000-0000-000000000000}"/>
          </ac:spMkLst>
        </pc:spChg>
      </pc:sldChg>
      <pc:sldChg chg="modSp">
        <pc:chgData name="RAMON, VALERIE A CIV USAF AFPC AFPC/DP3CM" userId="S::valerie.ramon@us.af.mil::d35d4cea-9b8b-4583-814c-0fd49734f5c6" providerId="AD" clId="Web-{EF6DC8AF-576D-496C-BF76-CF79E05CDCEA}" dt="2023-04-19T17:20:37.163" v="9" actId="20577"/>
        <pc:sldMkLst>
          <pc:docMk/>
          <pc:sldMk cId="3720890163" sldId="274"/>
        </pc:sldMkLst>
        <pc:spChg chg="mod">
          <ac:chgData name="RAMON, VALERIE A CIV USAF AFPC AFPC/DP3CM" userId="S::valerie.ramon@us.af.mil::d35d4cea-9b8b-4583-814c-0fd49734f5c6" providerId="AD" clId="Web-{EF6DC8AF-576D-496C-BF76-CF79E05CDCEA}" dt="2023-04-19T17:20:37.163" v="9" actId="20577"/>
          <ac:spMkLst>
            <pc:docMk/>
            <pc:sldMk cId="3720890163" sldId="274"/>
            <ac:spMk id="3" creationId="{00000000-0000-0000-0000-000000000000}"/>
          </ac:spMkLst>
        </pc:spChg>
      </pc:sldChg>
      <pc:sldChg chg="modSp">
        <pc:chgData name="RAMON, VALERIE A CIV USAF AFPC AFPC/DP3CM" userId="S::valerie.ramon@us.af.mil::d35d4cea-9b8b-4583-814c-0fd49734f5c6" providerId="AD" clId="Web-{EF6DC8AF-576D-496C-BF76-CF79E05CDCEA}" dt="2023-04-19T17:24:08.213" v="29" actId="20577"/>
        <pc:sldMkLst>
          <pc:docMk/>
          <pc:sldMk cId="1138965113" sldId="301"/>
        </pc:sldMkLst>
        <pc:spChg chg="mod">
          <ac:chgData name="RAMON, VALERIE A CIV USAF AFPC AFPC/DP3CM" userId="S::valerie.ramon@us.af.mil::d35d4cea-9b8b-4583-814c-0fd49734f5c6" providerId="AD" clId="Web-{EF6DC8AF-576D-496C-BF76-CF79E05CDCEA}" dt="2023-04-19T17:24:08.213" v="29" actId="20577"/>
          <ac:spMkLst>
            <pc:docMk/>
            <pc:sldMk cId="1138965113" sldId="301"/>
            <ac:spMk id="3" creationId="{00000000-0000-0000-0000-000000000000}"/>
          </ac:spMkLst>
        </pc:spChg>
      </pc:sldChg>
      <pc:sldChg chg="modSp">
        <pc:chgData name="RAMON, VALERIE A CIV USAF AFPC AFPC/DP3CM" userId="S::valerie.ramon@us.af.mil::d35d4cea-9b8b-4583-814c-0fd49734f5c6" providerId="AD" clId="Web-{EF6DC8AF-576D-496C-BF76-CF79E05CDCEA}" dt="2023-04-19T17:25:12.917" v="44" actId="20577"/>
        <pc:sldMkLst>
          <pc:docMk/>
          <pc:sldMk cId="446527636" sldId="311"/>
        </pc:sldMkLst>
        <pc:spChg chg="mod">
          <ac:chgData name="RAMON, VALERIE A CIV USAF AFPC AFPC/DP3CM" userId="S::valerie.ramon@us.af.mil::d35d4cea-9b8b-4583-814c-0fd49734f5c6" providerId="AD" clId="Web-{EF6DC8AF-576D-496C-BF76-CF79E05CDCEA}" dt="2023-04-19T17:25:12.917" v="44" actId="20577"/>
          <ac:spMkLst>
            <pc:docMk/>
            <pc:sldMk cId="446527636" sldId="311"/>
            <ac:spMk id="3" creationId="{00000000-0000-0000-0000-000000000000}"/>
          </ac:spMkLst>
        </pc:spChg>
      </pc:sldChg>
      <pc:sldChg chg="modSp">
        <pc:chgData name="RAMON, VALERIE A CIV USAF AFPC AFPC/DP3CM" userId="S::valerie.ramon@us.af.mil::d35d4cea-9b8b-4583-814c-0fd49734f5c6" providerId="AD" clId="Web-{EF6DC8AF-576D-496C-BF76-CF79E05CDCEA}" dt="2023-04-19T17:24:50.042" v="33" actId="20577"/>
        <pc:sldMkLst>
          <pc:docMk/>
          <pc:sldMk cId="1801155733" sldId="584"/>
        </pc:sldMkLst>
        <pc:spChg chg="mod">
          <ac:chgData name="RAMON, VALERIE A CIV USAF AFPC AFPC/DP3CM" userId="S::valerie.ramon@us.af.mil::d35d4cea-9b8b-4583-814c-0fd49734f5c6" providerId="AD" clId="Web-{EF6DC8AF-576D-496C-BF76-CF79E05CDCEA}" dt="2023-04-19T17:24:50.042" v="33" actId="20577"/>
          <ac:spMkLst>
            <pc:docMk/>
            <pc:sldMk cId="1801155733" sldId="584"/>
            <ac:spMk id="3" creationId="{CBABD126-5B0F-8573-53DC-A69B2DB3B7B0}"/>
          </ac:spMkLst>
        </pc:spChg>
      </pc:sldChg>
    </pc:docChg>
  </pc:docChgLst>
  <pc:docChgLst>
    <pc:chgData clId="Web-{FA622AC9-2DBD-4329-8646-8E1AFAFC60D2}"/>
    <pc:docChg chg="modSld">
      <pc:chgData name="" userId="" providerId="" clId="Web-{FA622AC9-2DBD-4329-8646-8E1AFAFC60D2}" dt="2023-04-14T20:53:29.712" v="0" actId="20577"/>
      <pc:docMkLst>
        <pc:docMk/>
      </pc:docMkLst>
      <pc:sldChg chg="modSp">
        <pc:chgData name="" userId="" providerId="" clId="Web-{FA622AC9-2DBD-4329-8646-8E1AFAFC60D2}" dt="2023-04-14T20:53:29.712" v="0" actId="20577"/>
        <pc:sldMkLst>
          <pc:docMk/>
          <pc:sldMk cId="1849413882" sldId="485"/>
        </pc:sldMkLst>
        <pc:spChg chg="mod">
          <ac:chgData name="" userId="" providerId="" clId="Web-{FA622AC9-2DBD-4329-8646-8E1AFAFC60D2}" dt="2023-04-14T20:53:29.712" v="0" actId="20577"/>
          <ac:spMkLst>
            <pc:docMk/>
            <pc:sldMk cId="1849413882" sldId="485"/>
            <ac:spMk id="15363" creationId="{00000000-0000-0000-0000-000000000000}"/>
          </ac:spMkLst>
        </pc:spChg>
      </pc:sldChg>
    </pc:docChg>
  </pc:docChgLst>
  <pc:docChgLst>
    <pc:chgData name="WRIGHT, ANNA M CIV USAF AFPC AFPC/DPCZPP" userId="S::anna.wright.1@us.af.mil::51aa0ea5-78ea-4f3d-bf47-4203d2d98191" providerId="AD" clId="Web-{47E71274-7AE3-44B3-8CA3-9DD53F66B302}"/>
    <pc:docChg chg="modSld">
      <pc:chgData name="WRIGHT, ANNA M CIV USAF AFPC AFPC/DPCZPP" userId="S::anna.wright.1@us.af.mil::51aa0ea5-78ea-4f3d-bf47-4203d2d98191" providerId="AD" clId="Web-{47E71274-7AE3-44B3-8CA3-9DD53F66B302}" dt="2025-04-01T13:52:42.633" v="23" actId="20577"/>
      <pc:docMkLst>
        <pc:docMk/>
      </pc:docMkLst>
      <pc:sldChg chg="modSp">
        <pc:chgData name="WRIGHT, ANNA M CIV USAF AFPC AFPC/DPCZPP" userId="S::anna.wright.1@us.af.mil::51aa0ea5-78ea-4f3d-bf47-4203d2d98191" providerId="AD" clId="Web-{47E71274-7AE3-44B3-8CA3-9DD53F66B302}" dt="2025-04-01T13:52:42.633" v="23" actId="20577"/>
        <pc:sldMkLst>
          <pc:docMk/>
          <pc:sldMk cId="3393986111" sldId="586"/>
        </pc:sldMkLst>
        <pc:spChg chg="mod">
          <ac:chgData name="WRIGHT, ANNA M CIV USAF AFPC AFPC/DPCZPP" userId="S::anna.wright.1@us.af.mil::51aa0ea5-78ea-4f3d-bf47-4203d2d98191" providerId="AD" clId="Web-{47E71274-7AE3-44B3-8CA3-9DD53F66B302}" dt="2025-04-01T13:52:42.633" v="23" actId="20577"/>
          <ac:spMkLst>
            <pc:docMk/>
            <pc:sldMk cId="3393986111" sldId="586"/>
            <ac:spMk id="3" creationId="{00000000-0000-0000-0000-000000000000}"/>
          </ac:spMkLst>
        </pc:spChg>
      </pc:sldChg>
      <pc:sldChg chg="modSp">
        <pc:chgData name="WRIGHT, ANNA M CIV USAF AFPC AFPC/DPCZPP" userId="S::anna.wright.1@us.af.mil::51aa0ea5-78ea-4f3d-bf47-4203d2d98191" providerId="AD" clId="Web-{47E71274-7AE3-44B3-8CA3-9DD53F66B302}" dt="2025-04-01T13:52:26.444" v="21" actId="20577"/>
        <pc:sldMkLst>
          <pc:docMk/>
          <pc:sldMk cId="162691004" sldId="587"/>
        </pc:sldMkLst>
        <pc:spChg chg="mod">
          <ac:chgData name="WRIGHT, ANNA M CIV USAF AFPC AFPC/DPCZPP" userId="S::anna.wright.1@us.af.mil::51aa0ea5-78ea-4f3d-bf47-4203d2d98191" providerId="AD" clId="Web-{47E71274-7AE3-44B3-8CA3-9DD53F66B302}" dt="2025-04-01T13:52:26.444" v="21" actId="20577"/>
          <ac:spMkLst>
            <pc:docMk/>
            <pc:sldMk cId="162691004" sldId="587"/>
            <ac:spMk id="3" creationId="{00000000-0000-0000-0000-000000000000}"/>
          </ac:spMkLst>
        </pc:spChg>
      </pc:sldChg>
    </pc:docChg>
  </pc:docChgLst>
  <pc:docChgLst>
    <pc:chgData name="RAMON, VALERIE A CIV USAF AFPC AFPC/DP3CM" userId="S::valerie.ramon@us.af.mil::d35d4cea-9b8b-4583-814c-0fd49734f5c6" providerId="AD" clId="Web-{D90865C3-6E63-4861-8271-C035135C4B6A}"/>
    <pc:docChg chg="modSld">
      <pc:chgData name="RAMON, VALERIE A CIV USAF AFPC AFPC/DP3CM" userId="S::valerie.ramon@us.af.mil::d35d4cea-9b8b-4583-814c-0fd49734f5c6" providerId="AD" clId="Web-{D90865C3-6E63-4861-8271-C035135C4B6A}" dt="2023-04-26T14:35:27.438" v="1"/>
      <pc:docMkLst>
        <pc:docMk/>
      </pc:docMkLst>
      <pc:sldChg chg="modSp">
        <pc:chgData name="RAMON, VALERIE A CIV USAF AFPC AFPC/DP3CM" userId="S::valerie.ramon@us.af.mil::d35d4cea-9b8b-4583-814c-0fd49734f5c6" providerId="AD" clId="Web-{D90865C3-6E63-4861-8271-C035135C4B6A}" dt="2023-04-26T14:35:27.438" v="1"/>
        <pc:sldMkLst>
          <pc:docMk/>
          <pc:sldMk cId="4221897321" sldId="279"/>
        </pc:sldMkLst>
        <pc:graphicFrameChg chg="mod modGraphic">
          <ac:chgData name="RAMON, VALERIE A CIV USAF AFPC AFPC/DP3CM" userId="S::valerie.ramon@us.af.mil::d35d4cea-9b8b-4583-814c-0fd49734f5c6" providerId="AD" clId="Web-{D90865C3-6E63-4861-8271-C035135C4B6A}" dt="2023-04-26T14:35:27.438" v="1"/>
          <ac:graphicFrameMkLst>
            <pc:docMk/>
            <pc:sldMk cId="4221897321" sldId="279"/>
            <ac:graphicFrameMk id="4" creationId="{00000000-0000-0000-0000-000000000000}"/>
          </ac:graphicFrameMkLst>
        </pc:graphicFrameChg>
      </pc:sldChg>
    </pc:docChg>
  </pc:docChgLst>
  <pc:docChgLst>
    <pc:chgData name="BRYANT, INNOCENT N CIV USAF AFPC AFPC/DPCZP" userId="S::innocent.bryant@us.af.mil::7d144a35-e3d9-40f6-a6de-4c4437974ad5" providerId="AD" clId="Web-{8735AF75-A094-7F4F-5165-017E57EF255E}"/>
    <pc:docChg chg="modSld">
      <pc:chgData name="BRYANT, INNOCENT N CIV USAF AFPC AFPC/DPCZP" userId="S::innocent.bryant@us.af.mil::7d144a35-e3d9-40f6-a6de-4c4437974ad5" providerId="AD" clId="Web-{8735AF75-A094-7F4F-5165-017E57EF255E}" dt="2025-03-19T14:32:30.529" v="2" actId="20577"/>
      <pc:docMkLst>
        <pc:docMk/>
      </pc:docMkLst>
      <pc:sldChg chg="modSp">
        <pc:chgData name="BRYANT, INNOCENT N CIV USAF AFPC AFPC/DPCZP" userId="S::innocent.bryant@us.af.mil::7d144a35-e3d9-40f6-a6de-4c4437974ad5" providerId="AD" clId="Web-{8735AF75-A094-7F4F-5165-017E57EF255E}" dt="2025-03-19T14:32:30.529" v="2" actId="20577"/>
        <pc:sldMkLst>
          <pc:docMk/>
          <pc:sldMk cId="446527636" sldId="311"/>
        </pc:sldMkLst>
        <pc:spChg chg="mod">
          <ac:chgData name="BRYANT, INNOCENT N CIV USAF AFPC AFPC/DPCZP" userId="S::innocent.bryant@us.af.mil::7d144a35-e3d9-40f6-a6de-4c4437974ad5" providerId="AD" clId="Web-{8735AF75-A094-7F4F-5165-017E57EF255E}" dt="2025-03-19T14:32:30.529" v="2" actId="20577"/>
          <ac:spMkLst>
            <pc:docMk/>
            <pc:sldMk cId="446527636" sldId="311"/>
            <ac:spMk id="3" creationId="{00000000-0000-0000-0000-000000000000}"/>
          </ac:spMkLst>
        </pc:spChg>
      </pc:sldChg>
    </pc:docChg>
  </pc:docChgLst>
  <pc:docChgLst>
    <pc:chgData name="ROGERS, DARRIN CIV USAF AFPC AFPC/DPCZPP" userId="S::darrin.rogers@us.af.mil::ad5c5846-a97d-4b8e-8416-bd8984645a2a" providerId="AD" clId="Web-{4FB87E17-7843-C52B-F2B6-6BA1F6204F22}"/>
    <pc:docChg chg="modSld sldOrd">
      <pc:chgData name="ROGERS, DARRIN CIV USAF AFPC AFPC/DPCZPP" userId="S::darrin.rogers@us.af.mil::ad5c5846-a97d-4b8e-8416-bd8984645a2a" providerId="AD" clId="Web-{4FB87E17-7843-C52B-F2B6-6BA1F6204F22}" dt="2025-03-20T17:32:05.939" v="13" actId="20577"/>
      <pc:docMkLst>
        <pc:docMk/>
      </pc:docMkLst>
      <pc:sldChg chg="modSp">
        <pc:chgData name="ROGERS, DARRIN CIV USAF AFPC AFPC/DPCZPP" userId="S::darrin.rogers@us.af.mil::ad5c5846-a97d-4b8e-8416-bd8984645a2a" providerId="AD" clId="Web-{4FB87E17-7843-C52B-F2B6-6BA1F6204F22}" dt="2025-03-20T17:08:38.220" v="5" actId="20577"/>
        <pc:sldMkLst>
          <pc:docMk/>
          <pc:sldMk cId="3789729665" sldId="261"/>
        </pc:sldMkLst>
        <pc:spChg chg="mod">
          <ac:chgData name="ROGERS, DARRIN CIV USAF AFPC AFPC/DPCZPP" userId="S::darrin.rogers@us.af.mil::ad5c5846-a97d-4b8e-8416-bd8984645a2a" providerId="AD" clId="Web-{4FB87E17-7843-C52B-F2B6-6BA1F6204F22}" dt="2025-03-20T17:08:38.220" v="5" actId="20577"/>
          <ac:spMkLst>
            <pc:docMk/>
            <pc:sldMk cId="3789729665" sldId="261"/>
            <ac:spMk id="3" creationId="{00000000-0000-0000-0000-000000000000}"/>
          </ac:spMkLst>
        </pc:spChg>
      </pc:sldChg>
      <pc:sldChg chg="ord">
        <pc:chgData name="ROGERS, DARRIN CIV USAF AFPC AFPC/DPCZPP" userId="S::darrin.rogers@us.af.mil::ad5c5846-a97d-4b8e-8416-bd8984645a2a" providerId="AD" clId="Web-{4FB87E17-7843-C52B-F2B6-6BA1F6204F22}" dt="2025-03-20T17:09:35.050" v="6"/>
        <pc:sldMkLst>
          <pc:docMk/>
          <pc:sldMk cId="3302859474" sldId="267"/>
        </pc:sldMkLst>
      </pc:sldChg>
      <pc:sldChg chg="ord">
        <pc:chgData name="ROGERS, DARRIN CIV USAF AFPC AFPC/DPCZPP" userId="S::darrin.rogers@us.af.mil::ad5c5846-a97d-4b8e-8416-bd8984645a2a" providerId="AD" clId="Web-{4FB87E17-7843-C52B-F2B6-6BA1F6204F22}" dt="2025-03-20T17:10:12.113" v="7"/>
        <pc:sldMkLst>
          <pc:docMk/>
          <pc:sldMk cId="3438876656" sldId="268"/>
        </pc:sldMkLst>
      </pc:sldChg>
      <pc:sldChg chg="modSp">
        <pc:chgData name="ROGERS, DARRIN CIV USAF AFPC AFPC/DPCZPP" userId="S::darrin.rogers@us.af.mil::ad5c5846-a97d-4b8e-8416-bd8984645a2a" providerId="AD" clId="Web-{4FB87E17-7843-C52B-F2B6-6BA1F6204F22}" dt="2025-03-20T17:32:05.939" v="13" actId="20577"/>
        <pc:sldMkLst>
          <pc:docMk/>
          <pc:sldMk cId="2926527499" sldId="283"/>
        </pc:sldMkLst>
        <pc:spChg chg="mod">
          <ac:chgData name="ROGERS, DARRIN CIV USAF AFPC AFPC/DPCZPP" userId="S::darrin.rogers@us.af.mil::ad5c5846-a97d-4b8e-8416-bd8984645a2a" providerId="AD" clId="Web-{4FB87E17-7843-C52B-F2B6-6BA1F6204F22}" dt="2025-03-20T17:32:05.939" v="13" actId="20577"/>
          <ac:spMkLst>
            <pc:docMk/>
            <pc:sldMk cId="2926527499" sldId="283"/>
            <ac:spMk id="3" creationId="{00000000-0000-0000-0000-000000000000}"/>
          </ac:spMkLst>
        </pc:spChg>
      </pc:sldChg>
      <pc:sldChg chg="ord">
        <pc:chgData name="ROGERS, DARRIN CIV USAF AFPC AFPC/DPCZPP" userId="S::darrin.rogers@us.af.mil::ad5c5846-a97d-4b8e-8416-bd8984645a2a" providerId="AD" clId="Web-{4FB87E17-7843-C52B-F2B6-6BA1F6204F22}" dt="2025-03-20T17:10:38.208" v="8"/>
        <pc:sldMkLst>
          <pc:docMk/>
          <pc:sldMk cId="2893869940" sldId="585"/>
        </pc:sldMkLst>
      </pc:sldChg>
    </pc:docChg>
  </pc:docChgLst>
  <pc:docChgLst>
    <pc:chgData name="RAMON, VALERIE A CIV USAF AFPC AFPC/DP3CM" userId="S::valerie.ramon@us.af.mil::d35d4cea-9b8b-4583-814c-0fd49734f5c6" providerId="AD" clId="Web-{55FEB07B-75F0-4575-B11E-7E5B5D193CF0}"/>
    <pc:docChg chg="modSld">
      <pc:chgData name="RAMON, VALERIE A CIV USAF AFPC AFPC/DP3CM" userId="S::valerie.ramon@us.af.mil::d35d4cea-9b8b-4583-814c-0fd49734f5c6" providerId="AD" clId="Web-{55FEB07B-75F0-4575-B11E-7E5B5D193CF0}" dt="2023-04-10T18:44:48.466" v="227" actId="20577"/>
      <pc:docMkLst>
        <pc:docMk/>
      </pc:docMkLst>
      <pc:sldChg chg="modSp">
        <pc:chgData name="RAMON, VALERIE A CIV USAF AFPC AFPC/DP3CM" userId="S::valerie.ramon@us.af.mil::d35d4cea-9b8b-4583-814c-0fd49734f5c6" providerId="AD" clId="Web-{55FEB07B-75F0-4575-B11E-7E5B5D193CF0}" dt="2023-04-10T18:41:37.603" v="189" actId="20577"/>
        <pc:sldMkLst>
          <pc:docMk/>
          <pc:sldMk cId="2507520510" sldId="256"/>
        </pc:sldMkLst>
        <pc:spChg chg="mod">
          <ac:chgData name="RAMON, VALERIE A CIV USAF AFPC AFPC/DP3CM" userId="S::valerie.ramon@us.af.mil::d35d4cea-9b8b-4583-814c-0fd49734f5c6" providerId="AD" clId="Web-{55FEB07B-75F0-4575-B11E-7E5B5D193CF0}" dt="2023-04-10T18:41:37.603" v="189" actId="20577"/>
          <ac:spMkLst>
            <pc:docMk/>
            <pc:sldMk cId="2507520510" sldId="256"/>
            <ac:spMk id="3" creationId="{00000000-0000-0000-0000-000000000000}"/>
          </ac:spMkLst>
        </pc:spChg>
      </pc:sldChg>
      <pc:sldChg chg="modSp">
        <pc:chgData name="RAMON, VALERIE A CIV USAF AFPC AFPC/DP3CM" userId="S::valerie.ramon@us.af.mil::d35d4cea-9b8b-4583-814c-0fd49734f5c6" providerId="AD" clId="Web-{55FEB07B-75F0-4575-B11E-7E5B5D193CF0}" dt="2023-04-10T18:34:12.704" v="3" actId="20577"/>
        <pc:sldMkLst>
          <pc:docMk/>
          <pc:sldMk cId="3789729665" sldId="261"/>
        </pc:sldMkLst>
        <pc:spChg chg="mod">
          <ac:chgData name="RAMON, VALERIE A CIV USAF AFPC AFPC/DP3CM" userId="S::valerie.ramon@us.af.mil::d35d4cea-9b8b-4583-814c-0fd49734f5c6" providerId="AD" clId="Web-{55FEB07B-75F0-4575-B11E-7E5B5D193CF0}" dt="2023-04-10T18:34:12.704" v="3" actId="20577"/>
          <ac:spMkLst>
            <pc:docMk/>
            <pc:sldMk cId="3789729665" sldId="261"/>
            <ac:spMk id="3" creationId="{00000000-0000-0000-0000-000000000000}"/>
          </ac:spMkLst>
        </pc:spChg>
      </pc:sldChg>
      <pc:sldChg chg="modSp">
        <pc:chgData name="RAMON, VALERIE A CIV USAF AFPC AFPC/DP3CM" userId="S::valerie.ramon@us.af.mil::d35d4cea-9b8b-4583-814c-0fd49734f5c6" providerId="AD" clId="Web-{55FEB07B-75F0-4575-B11E-7E5B5D193CF0}" dt="2023-04-10T18:34:23.251" v="15" actId="20577"/>
        <pc:sldMkLst>
          <pc:docMk/>
          <pc:sldMk cId="3011892408" sldId="262"/>
        </pc:sldMkLst>
        <pc:spChg chg="mod">
          <ac:chgData name="RAMON, VALERIE A CIV USAF AFPC AFPC/DP3CM" userId="S::valerie.ramon@us.af.mil::d35d4cea-9b8b-4583-814c-0fd49734f5c6" providerId="AD" clId="Web-{55FEB07B-75F0-4575-B11E-7E5B5D193CF0}" dt="2023-04-10T18:34:23.251" v="15" actId="20577"/>
          <ac:spMkLst>
            <pc:docMk/>
            <pc:sldMk cId="3011892408" sldId="262"/>
            <ac:spMk id="3" creationId="{00000000-0000-0000-0000-000000000000}"/>
          </ac:spMkLst>
        </pc:spChg>
      </pc:sldChg>
      <pc:sldChg chg="modSp">
        <pc:chgData name="RAMON, VALERIE A CIV USAF AFPC AFPC/DP3CM" userId="S::valerie.ramon@us.af.mil::d35d4cea-9b8b-4583-814c-0fd49734f5c6" providerId="AD" clId="Web-{55FEB07B-75F0-4575-B11E-7E5B5D193CF0}" dt="2023-04-10T18:40:44.617" v="177" actId="20577"/>
        <pc:sldMkLst>
          <pc:docMk/>
          <pc:sldMk cId="3720890163" sldId="274"/>
        </pc:sldMkLst>
        <pc:spChg chg="mod">
          <ac:chgData name="RAMON, VALERIE A CIV USAF AFPC AFPC/DP3CM" userId="S::valerie.ramon@us.af.mil::d35d4cea-9b8b-4583-814c-0fd49734f5c6" providerId="AD" clId="Web-{55FEB07B-75F0-4575-B11E-7E5B5D193CF0}" dt="2023-04-10T18:40:44.617" v="177" actId="20577"/>
          <ac:spMkLst>
            <pc:docMk/>
            <pc:sldMk cId="3720890163" sldId="274"/>
            <ac:spMk id="3" creationId="{00000000-0000-0000-0000-000000000000}"/>
          </ac:spMkLst>
        </pc:spChg>
      </pc:sldChg>
      <pc:sldChg chg="modSp">
        <pc:chgData name="RAMON, VALERIE A CIV USAF AFPC AFPC/DP3CM" userId="S::valerie.ramon@us.af.mil::d35d4cea-9b8b-4583-814c-0fd49734f5c6" providerId="AD" clId="Web-{55FEB07B-75F0-4575-B11E-7E5B5D193CF0}" dt="2023-04-10T18:44:48.466" v="227" actId="20577"/>
        <pc:sldMkLst>
          <pc:docMk/>
          <pc:sldMk cId="4221897321" sldId="279"/>
        </pc:sldMkLst>
        <pc:spChg chg="mod">
          <ac:chgData name="RAMON, VALERIE A CIV USAF AFPC AFPC/DP3CM" userId="S::valerie.ramon@us.af.mil::d35d4cea-9b8b-4583-814c-0fd49734f5c6" providerId="AD" clId="Web-{55FEB07B-75F0-4575-B11E-7E5B5D193CF0}" dt="2023-04-10T18:44:48.466" v="227" actId="20577"/>
          <ac:spMkLst>
            <pc:docMk/>
            <pc:sldMk cId="4221897321" sldId="279"/>
            <ac:spMk id="3" creationId="{00000000-0000-0000-0000-000000000000}"/>
          </ac:spMkLst>
        </pc:spChg>
      </pc:sldChg>
      <pc:sldChg chg="modSp">
        <pc:chgData name="RAMON, VALERIE A CIV USAF AFPC AFPC/DP3CM" userId="S::valerie.ramon@us.af.mil::d35d4cea-9b8b-4583-814c-0fd49734f5c6" providerId="AD" clId="Web-{55FEB07B-75F0-4575-B11E-7E5B5D193CF0}" dt="2023-04-10T18:41:59.963" v="191" actId="20577"/>
        <pc:sldMkLst>
          <pc:docMk/>
          <pc:sldMk cId="1220600231" sldId="293"/>
        </pc:sldMkLst>
        <pc:spChg chg="mod">
          <ac:chgData name="RAMON, VALERIE A CIV USAF AFPC AFPC/DP3CM" userId="S::valerie.ramon@us.af.mil::d35d4cea-9b8b-4583-814c-0fd49734f5c6" providerId="AD" clId="Web-{55FEB07B-75F0-4575-B11E-7E5B5D193CF0}" dt="2023-04-10T18:41:59.963" v="191" actId="20577"/>
          <ac:spMkLst>
            <pc:docMk/>
            <pc:sldMk cId="1220600231" sldId="293"/>
            <ac:spMk id="3" creationId="{00000000-0000-0000-0000-000000000000}"/>
          </ac:spMkLst>
        </pc:spChg>
      </pc:sldChg>
      <pc:sldChg chg="modSp">
        <pc:chgData name="RAMON, VALERIE A CIV USAF AFPC AFPC/DP3CM" userId="S::valerie.ramon@us.af.mil::d35d4cea-9b8b-4583-814c-0fd49734f5c6" providerId="AD" clId="Web-{55FEB07B-75F0-4575-B11E-7E5B5D193CF0}" dt="2023-04-10T18:42:23.729" v="205" actId="20577"/>
        <pc:sldMkLst>
          <pc:docMk/>
          <pc:sldMk cId="1138965113" sldId="301"/>
        </pc:sldMkLst>
        <pc:spChg chg="mod">
          <ac:chgData name="RAMON, VALERIE A CIV USAF AFPC AFPC/DP3CM" userId="S::valerie.ramon@us.af.mil::d35d4cea-9b8b-4583-814c-0fd49734f5c6" providerId="AD" clId="Web-{55FEB07B-75F0-4575-B11E-7E5B5D193CF0}" dt="2023-04-10T18:42:23.729" v="205" actId="20577"/>
          <ac:spMkLst>
            <pc:docMk/>
            <pc:sldMk cId="1138965113" sldId="301"/>
            <ac:spMk id="3" creationId="{00000000-0000-0000-0000-000000000000}"/>
          </ac:spMkLst>
        </pc:spChg>
      </pc:sldChg>
      <pc:sldChg chg="modSp">
        <pc:chgData name="RAMON, VALERIE A CIV USAF AFPC AFPC/DP3CM" userId="S::valerie.ramon@us.af.mil::d35d4cea-9b8b-4583-814c-0fd49734f5c6" providerId="AD" clId="Web-{55FEB07B-75F0-4575-B11E-7E5B5D193CF0}" dt="2023-04-10T18:38:25.334" v="118" actId="20577"/>
        <pc:sldMkLst>
          <pc:docMk/>
          <pc:sldMk cId="2586581189" sldId="573"/>
        </pc:sldMkLst>
        <pc:spChg chg="mod">
          <ac:chgData name="RAMON, VALERIE A CIV USAF AFPC AFPC/DP3CM" userId="S::valerie.ramon@us.af.mil::d35d4cea-9b8b-4583-814c-0fd49734f5c6" providerId="AD" clId="Web-{55FEB07B-75F0-4575-B11E-7E5B5D193CF0}" dt="2023-04-10T18:38:25.334" v="118" actId="20577"/>
          <ac:spMkLst>
            <pc:docMk/>
            <pc:sldMk cId="2586581189" sldId="573"/>
            <ac:spMk id="3" creationId="{00000000-0000-0000-0000-000000000000}"/>
          </ac:spMkLst>
        </pc:spChg>
      </pc:sldChg>
      <pc:sldChg chg="modSp">
        <pc:chgData name="RAMON, VALERIE A CIV USAF AFPC AFPC/DP3CM" userId="S::valerie.ramon@us.af.mil::d35d4cea-9b8b-4583-814c-0fd49734f5c6" providerId="AD" clId="Web-{55FEB07B-75F0-4575-B11E-7E5B5D193CF0}" dt="2023-04-10T18:38:41.771" v="134" actId="20577"/>
        <pc:sldMkLst>
          <pc:docMk/>
          <pc:sldMk cId="2604068220" sldId="574"/>
        </pc:sldMkLst>
        <pc:spChg chg="mod">
          <ac:chgData name="RAMON, VALERIE A CIV USAF AFPC AFPC/DP3CM" userId="S::valerie.ramon@us.af.mil::d35d4cea-9b8b-4583-814c-0fd49734f5c6" providerId="AD" clId="Web-{55FEB07B-75F0-4575-B11E-7E5B5D193CF0}" dt="2023-04-10T18:38:41.771" v="134" actId="20577"/>
          <ac:spMkLst>
            <pc:docMk/>
            <pc:sldMk cId="2604068220" sldId="574"/>
            <ac:spMk id="3" creationId="{00000000-0000-0000-0000-000000000000}"/>
          </ac:spMkLst>
        </pc:spChg>
      </pc:sldChg>
      <pc:sldChg chg="modSp">
        <pc:chgData name="RAMON, VALERIE A CIV USAF AFPC AFPC/DP3CM" userId="S::valerie.ramon@us.af.mil::d35d4cea-9b8b-4583-814c-0fd49734f5c6" providerId="AD" clId="Web-{55FEB07B-75F0-4575-B11E-7E5B5D193CF0}" dt="2023-04-10T18:39:36.163" v="161" actId="20577"/>
        <pc:sldMkLst>
          <pc:docMk/>
          <pc:sldMk cId="3498307095" sldId="575"/>
        </pc:sldMkLst>
        <pc:spChg chg="mod">
          <ac:chgData name="RAMON, VALERIE A CIV USAF AFPC AFPC/DP3CM" userId="S::valerie.ramon@us.af.mil::d35d4cea-9b8b-4583-814c-0fd49734f5c6" providerId="AD" clId="Web-{55FEB07B-75F0-4575-B11E-7E5B5D193CF0}" dt="2023-04-10T18:39:36.163" v="161" actId="20577"/>
          <ac:spMkLst>
            <pc:docMk/>
            <pc:sldMk cId="3498307095" sldId="575"/>
            <ac:spMk id="3" creationId="{00000000-0000-0000-0000-000000000000}"/>
          </ac:spMkLst>
        </pc:spChg>
      </pc:sldChg>
      <pc:sldChg chg="modSp">
        <pc:chgData name="RAMON, VALERIE A CIV USAF AFPC AFPC/DP3CM" userId="S::valerie.ramon@us.af.mil::d35d4cea-9b8b-4583-814c-0fd49734f5c6" providerId="AD" clId="Web-{55FEB07B-75F0-4575-B11E-7E5B5D193CF0}" dt="2023-04-10T18:39:20.022" v="158" actId="20577"/>
        <pc:sldMkLst>
          <pc:docMk/>
          <pc:sldMk cId="1387238447" sldId="576"/>
        </pc:sldMkLst>
        <pc:spChg chg="mod">
          <ac:chgData name="RAMON, VALERIE A CIV USAF AFPC AFPC/DP3CM" userId="S::valerie.ramon@us.af.mil::d35d4cea-9b8b-4583-814c-0fd49734f5c6" providerId="AD" clId="Web-{55FEB07B-75F0-4575-B11E-7E5B5D193CF0}" dt="2023-04-10T18:39:20.022" v="158" actId="20577"/>
          <ac:spMkLst>
            <pc:docMk/>
            <pc:sldMk cId="1387238447" sldId="576"/>
            <ac:spMk id="3" creationId="{00000000-0000-0000-0000-000000000000}"/>
          </ac:spMkLst>
        </pc:spChg>
      </pc:sldChg>
      <pc:sldChg chg="modSp">
        <pc:chgData name="RAMON, VALERIE A CIV USAF AFPC AFPC/DP3CM" userId="S::valerie.ramon@us.af.mil::d35d4cea-9b8b-4583-814c-0fd49734f5c6" providerId="AD" clId="Web-{55FEB07B-75F0-4575-B11E-7E5B5D193CF0}" dt="2023-04-10T18:44:14.137" v="223" actId="20577"/>
        <pc:sldMkLst>
          <pc:docMk/>
          <pc:sldMk cId="1801155733" sldId="584"/>
        </pc:sldMkLst>
        <pc:spChg chg="mod">
          <ac:chgData name="RAMON, VALERIE A CIV USAF AFPC AFPC/DP3CM" userId="S::valerie.ramon@us.af.mil::d35d4cea-9b8b-4583-814c-0fd49734f5c6" providerId="AD" clId="Web-{55FEB07B-75F0-4575-B11E-7E5B5D193CF0}" dt="2023-04-10T18:44:14.137" v="223" actId="20577"/>
          <ac:spMkLst>
            <pc:docMk/>
            <pc:sldMk cId="1801155733" sldId="584"/>
            <ac:spMk id="3" creationId="{CBABD126-5B0F-8573-53DC-A69B2DB3B7B0}"/>
          </ac:spMkLst>
        </pc:spChg>
      </pc:sldChg>
    </pc:docChg>
  </pc:docChgLst>
  <pc:docChgLst>
    <pc:chgData name="WRIGHT, ANNA M CIV USAF AFPC AFPC/DPCZPP" userId="S::anna.wright.1@us.af.mil::51aa0ea5-78ea-4f3d-bf47-4203d2d98191" providerId="AD" clId="Web-{2BE18827-F442-4AFD-A7FA-157C37F40A94}"/>
    <pc:docChg chg="modSld">
      <pc:chgData name="WRIGHT, ANNA M CIV USAF AFPC AFPC/DPCZPP" userId="S::anna.wright.1@us.af.mil::51aa0ea5-78ea-4f3d-bf47-4203d2d98191" providerId="AD" clId="Web-{2BE18827-F442-4AFD-A7FA-157C37F40A94}" dt="2025-04-01T18:31:17.508" v="2" actId="1076"/>
      <pc:docMkLst>
        <pc:docMk/>
      </pc:docMkLst>
      <pc:sldChg chg="addSp delSp modSp">
        <pc:chgData name="WRIGHT, ANNA M CIV USAF AFPC AFPC/DPCZPP" userId="S::anna.wright.1@us.af.mil::51aa0ea5-78ea-4f3d-bf47-4203d2d98191" providerId="AD" clId="Web-{2BE18827-F442-4AFD-A7FA-157C37F40A94}" dt="2025-04-01T18:31:17.508" v="2" actId="1076"/>
        <pc:sldMkLst>
          <pc:docMk/>
          <pc:sldMk cId="291225483" sldId="581"/>
        </pc:sldMkLst>
        <pc:picChg chg="del">
          <ac:chgData name="WRIGHT, ANNA M CIV USAF AFPC AFPC/DPCZPP" userId="S::anna.wright.1@us.af.mil::51aa0ea5-78ea-4f3d-bf47-4203d2d98191" providerId="AD" clId="Web-{2BE18827-F442-4AFD-A7FA-157C37F40A94}" dt="2025-04-01T18:31:09.586" v="0"/>
          <ac:picMkLst>
            <pc:docMk/>
            <pc:sldMk cId="291225483" sldId="581"/>
            <ac:picMk id="5" creationId="{68A9DA1C-7FFB-232C-BB71-3865A8448EE7}"/>
          </ac:picMkLst>
        </pc:picChg>
        <pc:picChg chg="add mod">
          <ac:chgData name="WRIGHT, ANNA M CIV USAF AFPC AFPC/DPCZPP" userId="S::anna.wright.1@us.af.mil::51aa0ea5-78ea-4f3d-bf47-4203d2d98191" providerId="AD" clId="Web-{2BE18827-F442-4AFD-A7FA-157C37F40A94}" dt="2025-04-01T18:31:17.508" v="2" actId="1076"/>
          <ac:picMkLst>
            <pc:docMk/>
            <pc:sldMk cId="291225483" sldId="581"/>
            <ac:picMk id="6" creationId="{638A153F-52B5-9D2B-C81B-810A9D7170F5}"/>
          </ac:picMkLst>
        </pc:picChg>
      </pc:sldChg>
    </pc:docChg>
  </pc:docChgLst>
  <pc:docChgLst>
    <pc:chgData name="BENITO, DEBORAH D CIV USAF AFPC AFPC/DPCZPP" userId="S::deborah.benito.2@us.af.mil::56beb3e8-6175-4d66-bf33-3d604661dbf7" providerId="AD" clId="Web-{020CDE23-0D70-4B27-B34A-6F59BE7F2754}"/>
    <pc:docChg chg="modSld">
      <pc:chgData name="BENITO, DEBORAH D CIV USAF AFPC AFPC/DPCZPP" userId="S::deborah.benito.2@us.af.mil::56beb3e8-6175-4d66-bf33-3d604661dbf7" providerId="AD" clId="Web-{020CDE23-0D70-4B27-B34A-6F59BE7F2754}" dt="2023-02-06T23:11:01.658" v="13" actId="20577"/>
      <pc:docMkLst>
        <pc:docMk/>
      </pc:docMkLst>
      <pc:sldChg chg="modSp">
        <pc:chgData name="BENITO, DEBORAH D CIV USAF AFPC AFPC/DPCZPP" userId="S::deborah.benito.2@us.af.mil::56beb3e8-6175-4d66-bf33-3d604661dbf7" providerId="AD" clId="Web-{020CDE23-0D70-4B27-B34A-6F59BE7F2754}" dt="2023-02-06T23:11:01.658" v="13" actId="20577"/>
        <pc:sldMkLst>
          <pc:docMk/>
          <pc:sldMk cId="1387238447" sldId="576"/>
        </pc:sldMkLst>
        <pc:spChg chg="mod">
          <ac:chgData name="BENITO, DEBORAH D CIV USAF AFPC AFPC/DPCZPP" userId="S::deborah.benito.2@us.af.mil::56beb3e8-6175-4d66-bf33-3d604661dbf7" providerId="AD" clId="Web-{020CDE23-0D70-4B27-B34A-6F59BE7F2754}" dt="2023-02-06T23:11:01.658" v="13" actId="20577"/>
          <ac:spMkLst>
            <pc:docMk/>
            <pc:sldMk cId="1387238447" sldId="576"/>
            <ac:spMk id="3" creationId="{00000000-0000-0000-0000-000000000000}"/>
          </ac:spMkLst>
        </pc:spChg>
      </pc:sldChg>
      <pc:sldChg chg="modSp">
        <pc:chgData name="BENITO, DEBORAH D CIV USAF AFPC AFPC/DPCZPP" userId="S::deborah.benito.2@us.af.mil::56beb3e8-6175-4d66-bf33-3d604661dbf7" providerId="AD" clId="Web-{020CDE23-0D70-4B27-B34A-6F59BE7F2754}" dt="2023-02-06T23:10:46.329" v="12" actId="20577"/>
        <pc:sldMkLst>
          <pc:docMk/>
          <pc:sldMk cId="1988147004" sldId="578"/>
        </pc:sldMkLst>
        <pc:spChg chg="mod">
          <ac:chgData name="BENITO, DEBORAH D CIV USAF AFPC AFPC/DPCZPP" userId="S::deborah.benito.2@us.af.mil::56beb3e8-6175-4d66-bf33-3d604661dbf7" providerId="AD" clId="Web-{020CDE23-0D70-4B27-B34A-6F59BE7F2754}" dt="2023-02-06T23:10:46.329" v="12" actId="20577"/>
          <ac:spMkLst>
            <pc:docMk/>
            <pc:sldMk cId="1988147004" sldId="578"/>
            <ac:spMk id="3" creationId="{00000000-0000-0000-0000-000000000000}"/>
          </ac:spMkLst>
        </pc:spChg>
      </pc:sldChg>
    </pc:docChg>
  </pc:docChgLst>
  <pc:docChgLst>
    <pc:chgData name="WRIGHT, ANNA M CIV USAF AFPC AFPC/DPCZPP" userId="S::anna.wright.1@us.af.mil::51aa0ea5-78ea-4f3d-bf47-4203d2d98191" providerId="AD" clId="Web-{9354FDF4-787F-4105-9E82-996D31B89C83}"/>
    <pc:docChg chg="modSld">
      <pc:chgData name="WRIGHT, ANNA M CIV USAF AFPC AFPC/DPCZPP" userId="S::anna.wright.1@us.af.mil::51aa0ea5-78ea-4f3d-bf47-4203d2d98191" providerId="AD" clId="Web-{9354FDF4-787F-4105-9E82-996D31B89C83}" dt="2025-03-20T14:06:06.198" v="9" actId="20577"/>
      <pc:docMkLst>
        <pc:docMk/>
      </pc:docMkLst>
      <pc:sldChg chg="modSp">
        <pc:chgData name="WRIGHT, ANNA M CIV USAF AFPC AFPC/DPCZPP" userId="S::anna.wright.1@us.af.mil::51aa0ea5-78ea-4f3d-bf47-4203d2d98191" providerId="AD" clId="Web-{9354FDF4-787F-4105-9E82-996D31B89C83}" dt="2025-03-20T14:06:06.198" v="9" actId="20577"/>
        <pc:sldMkLst>
          <pc:docMk/>
          <pc:sldMk cId="3720890163" sldId="274"/>
        </pc:sldMkLst>
        <pc:spChg chg="mod">
          <ac:chgData name="WRIGHT, ANNA M CIV USAF AFPC AFPC/DPCZPP" userId="S::anna.wright.1@us.af.mil::51aa0ea5-78ea-4f3d-bf47-4203d2d98191" providerId="AD" clId="Web-{9354FDF4-787F-4105-9E82-996D31B89C83}" dt="2025-03-20T14:06:06.198" v="9" actId="20577"/>
          <ac:spMkLst>
            <pc:docMk/>
            <pc:sldMk cId="3720890163" sldId="274"/>
            <ac:spMk id="3" creationId="{00000000-0000-0000-0000-000000000000}"/>
          </ac:spMkLst>
        </pc:spChg>
      </pc:sldChg>
      <pc:sldChg chg="modSp">
        <pc:chgData name="WRIGHT, ANNA M CIV USAF AFPC AFPC/DPCZPP" userId="S::anna.wright.1@us.af.mil::51aa0ea5-78ea-4f3d-bf47-4203d2d98191" providerId="AD" clId="Web-{9354FDF4-787F-4105-9E82-996D31B89C83}" dt="2025-03-20T14:05:14.682" v="0" actId="20577"/>
        <pc:sldMkLst>
          <pc:docMk/>
          <pc:sldMk cId="2124061235" sldId="577"/>
        </pc:sldMkLst>
        <pc:spChg chg="mod">
          <ac:chgData name="WRIGHT, ANNA M CIV USAF AFPC AFPC/DPCZPP" userId="S::anna.wright.1@us.af.mil::51aa0ea5-78ea-4f3d-bf47-4203d2d98191" providerId="AD" clId="Web-{9354FDF4-787F-4105-9E82-996D31B89C83}" dt="2025-03-20T14:05:14.682" v="0" actId="20577"/>
          <ac:spMkLst>
            <pc:docMk/>
            <pc:sldMk cId="2124061235" sldId="577"/>
            <ac:spMk id="3" creationId="{00000000-0000-0000-0000-000000000000}"/>
          </ac:spMkLst>
        </pc:spChg>
      </pc:sldChg>
    </pc:docChg>
  </pc:docChgLst>
  <pc:docChgLst>
    <pc:chgData name="BENITO, DEBORAH D CIV USAF AFPC AFPC/DPCZPP" userId="S::deborah.benito.2@us.af.mil::56beb3e8-6175-4d66-bf33-3d604661dbf7" providerId="AD" clId="Web-{C6084073-6D8B-4C2A-835C-715A973DCAB7}"/>
    <pc:docChg chg="modSld">
      <pc:chgData name="BENITO, DEBORAH D CIV USAF AFPC AFPC/DPCZPP" userId="S::deborah.benito.2@us.af.mil::56beb3e8-6175-4d66-bf33-3d604661dbf7" providerId="AD" clId="Web-{C6084073-6D8B-4C2A-835C-715A973DCAB7}" dt="2023-02-03T13:14:02.386" v="30" actId="20577"/>
      <pc:docMkLst>
        <pc:docMk/>
      </pc:docMkLst>
      <pc:sldChg chg="modSp">
        <pc:chgData name="BENITO, DEBORAH D CIV USAF AFPC AFPC/DPCZPP" userId="S::deborah.benito.2@us.af.mil::56beb3e8-6175-4d66-bf33-3d604661dbf7" providerId="AD" clId="Web-{C6084073-6D8B-4C2A-835C-715A973DCAB7}" dt="2023-02-03T13:12:15.229" v="22" actId="20577"/>
        <pc:sldMkLst>
          <pc:docMk/>
          <pc:sldMk cId="3720890163" sldId="274"/>
        </pc:sldMkLst>
        <pc:spChg chg="mod">
          <ac:chgData name="BENITO, DEBORAH D CIV USAF AFPC AFPC/DPCZPP" userId="S::deborah.benito.2@us.af.mil::56beb3e8-6175-4d66-bf33-3d604661dbf7" providerId="AD" clId="Web-{C6084073-6D8B-4C2A-835C-715A973DCAB7}" dt="2023-02-03T13:12:15.229" v="22" actId="20577"/>
          <ac:spMkLst>
            <pc:docMk/>
            <pc:sldMk cId="3720890163" sldId="274"/>
            <ac:spMk id="3" creationId="{00000000-0000-0000-0000-000000000000}"/>
          </ac:spMkLst>
        </pc:spChg>
      </pc:sldChg>
      <pc:sldChg chg="modSp">
        <pc:chgData name="BENITO, DEBORAH D CIV USAF AFPC AFPC/DPCZPP" userId="S::deborah.benito.2@us.af.mil::56beb3e8-6175-4d66-bf33-3d604661dbf7" providerId="AD" clId="Web-{C6084073-6D8B-4C2A-835C-715A973DCAB7}" dt="2023-02-03T13:11:23.337" v="18" actId="20577"/>
        <pc:sldMkLst>
          <pc:docMk/>
          <pc:sldMk cId="2486894494" sldId="278"/>
        </pc:sldMkLst>
        <pc:spChg chg="mod">
          <ac:chgData name="BENITO, DEBORAH D CIV USAF AFPC AFPC/DPCZPP" userId="S::deborah.benito.2@us.af.mil::56beb3e8-6175-4d66-bf33-3d604661dbf7" providerId="AD" clId="Web-{C6084073-6D8B-4C2A-835C-715A973DCAB7}" dt="2023-02-03T13:11:23.337" v="18" actId="20577"/>
          <ac:spMkLst>
            <pc:docMk/>
            <pc:sldMk cId="2486894494" sldId="278"/>
            <ac:spMk id="3" creationId="{00000000-0000-0000-0000-000000000000}"/>
          </ac:spMkLst>
        </pc:spChg>
      </pc:sldChg>
      <pc:sldChg chg="modSp">
        <pc:chgData name="BENITO, DEBORAH D CIV USAF AFPC AFPC/DPCZPP" userId="S::deborah.benito.2@us.af.mil::56beb3e8-6175-4d66-bf33-3d604661dbf7" providerId="AD" clId="Web-{C6084073-6D8B-4C2A-835C-715A973DCAB7}" dt="2023-02-03T13:11:30.056" v="20" actId="20577"/>
        <pc:sldMkLst>
          <pc:docMk/>
          <pc:sldMk cId="2926527499" sldId="283"/>
        </pc:sldMkLst>
        <pc:spChg chg="mod">
          <ac:chgData name="BENITO, DEBORAH D CIV USAF AFPC AFPC/DPCZPP" userId="S::deborah.benito.2@us.af.mil::56beb3e8-6175-4d66-bf33-3d604661dbf7" providerId="AD" clId="Web-{C6084073-6D8B-4C2A-835C-715A973DCAB7}" dt="2023-02-03T13:11:30.056" v="20" actId="20577"/>
          <ac:spMkLst>
            <pc:docMk/>
            <pc:sldMk cId="2926527499" sldId="283"/>
            <ac:spMk id="3" creationId="{00000000-0000-0000-0000-000000000000}"/>
          </ac:spMkLst>
        </pc:spChg>
      </pc:sldChg>
      <pc:sldChg chg="modSp">
        <pc:chgData name="BENITO, DEBORAH D CIV USAF AFPC AFPC/DPCZPP" userId="S::deborah.benito.2@us.af.mil::56beb3e8-6175-4d66-bf33-3d604661dbf7" providerId="AD" clId="Web-{C6084073-6D8B-4C2A-835C-715A973DCAB7}" dt="2023-02-03T13:09:37.758" v="15" actId="20577"/>
        <pc:sldMkLst>
          <pc:docMk/>
          <pc:sldMk cId="269079932" sldId="580"/>
        </pc:sldMkLst>
        <pc:spChg chg="mod">
          <ac:chgData name="BENITO, DEBORAH D CIV USAF AFPC AFPC/DPCZPP" userId="S::deborah.benito.2@us.af.mil::56beb3e8-6175-4d66-bf33-3d604661dbf7" providerId="AD" clId="Web-{C6084073-6D8B-4C2A-835C-715A973DCAB7}" dt="2023-02-03T13:08:04.772" v="6" actId="20577"/>
          <ac:spMkLst>
            <pc:docMk/>
            <pc:sldMk cId="269079932" sldId="580"/>
            <ac:spMk id="2" creationId="{00000000-0000-0000-0000-000000000000}"/>
          </ac:spMkLst>
        </pc:spChg>
        <pc:spChg chg="mod">
          <ac:chgData name="BENITO, DEBORAH D CIV USAF AFPC AFPC/DPCZPP" userId="S::deborah.benito.2@us.af.mil::56beb3e8-6175-4d66-bf33-3d604661dbf7" providerId="AD" clId="Web-{C6084073-6D8B-4C2A-835C-715A973DCAB7}" dt="2023-02-03T13:09:37.758" v="15" actId="20577"/>
          <ac:spMkLst>
            <pc:docMk/>
            <pc:sldMk cId="269079932" sldId="580"/>
            <ac:spMk id="3" creationId="{00000000-0000-0000-0000-000000000000}"/>
          </ac:spMkLst>
        </pc:spChg>
      </pc:sldChg>
      <pc:sldChg chg="modSp">
        <pc:chgData name="BENITO, DEBORAH D CIV USAF AFPC AFPC/DPCZPP" userId="S::deborah.benito.2@us.af.mil::56beb3e8-6175-4d66-bf33-3d604661dbf7" providerId="AD" clId="Web-{C6084073-6D8B-4C2A-835C-715A973DCAB7}" dt="2023-02-03T13:13:19.932" v="27" actId="20577"/>
        <pc:sldMkLst>
          <pc:docMk/>
          <pc:sldMk cId="3177091884" sldId="583"/>
        </pc:sldMkLst>
        <pc:spChg chg="mod">
          <ac:chgData name="BENITO, DEBORAH D CIV USAF AFPC AFPC/DPCZPP" userId="S::deborah.benito.2@us.af.mil::56beb3e8-6175-4d66-bf33-3d604661dbf7" providerId="AD" clId="Web-{C6084073-6D8B-4C2A-835C-715A973DCAB7}" dt="2023-02-03T13:13:19.932" v="27" actId="20577"/>
          <ac:spMkLst>
            <pc:docMk/>
            <pc:sldMk cId="3177091884" sldId="583"/>
            <ac:spMk id="3" creationId="{AE2840CA-E848-2CDA-F5CA-6D9A7767AF3C}"/>
          </ac:spMkLst>
        </pc:spChg>
      </pc:sldChg>
      <pc:sldChg chg="modSp">
        <pc:chgData name="BENITO, DEBORAH D CIV USAF AFPC AFPC/DPCZPP" userId="S::deborah.benito.2@us.af.mil::56beb3e8-6175-4d66-bf33-3d604661dbf7" providerId="AD" clId="Web-{C6084073-6D8B-4C2A-835C-715A973DCAB7}" dt="2023-02-03T13:14:02.386" v="30" actId="20577"/>
        <pc:sldMkLst>
          <pc:docMk/>
          <pc:sldMk cId="1801155733" sldId="584"/>
        </pc:sldMkLst>
        <pc:spChg chg="mod">
          <ac:chgData name="BENITO, DEBORAH D CIV USAF AFPC AFPC/DPCZPP" userId="S::deborah.benito.2@us.af.mil::56beb3e8-6175-4d66-bf33-3d604661dbf7" providerId="AD" clId="Web-{C6084073-6D8B-4C2A-835C-715A973DCAB7}" dt="2023-02-03T13:14:02.386" v="30" actId="20577"/>
          <ac:spMkLst>
            <pc:docMk/>
            <pc:sldMk cId="1801155733" sldId="584"/>
            <ac:spMk id="3" creationId="{CBABD126-5B0F-8573-53DC-A69B2DB3B7B0}"/>
          </ac:spMkLst>
        </pc:spChg>
      </pc:sldChg>
    </pc:docChg>
  </pc:docChgLst>
  <pc:docChgLst>
    <pc:chgData name="RAMON, VALERIE A CIV USAF AFPC AFPC/DP3CM" userId="S::valerie.ramon@us.af.mil::d35d4cea-9b8b-4583-814c-0fd49734f5c6" providerId="AD" clId="Web-{B7E3FA29-B428-4A96-BE4D-5C92160BA02A}"/>
    <pc:docChg chg="modSld">
      <pc:chgData name="RAMON, VALERIE A CIV USAF AFPC AFPC/DP3CM" userId="S::valerie.ramon@us.af.mil::d35d4cea-9b8b-4583-814c-0fd49734f5c6" providerId="AD" clId="Web-{B7E3FA29-B428-4A96-BE4D-5C92160BA02A}" dt="2023-11-15T20:01:30.518" v="13" actId="20577"/>
      <pc:docMkLst>
        <pc:docMk/>
      </pc:docMkLst>
      <pc:sldChg chg="modSp">
        <pc:chgData name="RAMON, VALERIE A CIV USAF AFPC AFPC/DP3CM" userId="S::valerie.ramon@us.af.mil::d35d4cea-9b8b-4583-814c-0fd49734f5c6" providerId="AD" clId="Web-{B7E3FA29-B428-4A96-BE4D-5C92160BA02A}" dt="2023-11-15T20:00:21.126" v="3" actId="20577"/>
        <pc:sldMkLst>
          <pc:docMk/>
          <pc:sldMk cId="4219638040" sldId="270"/>
        </pc:sldMkLst>
        <pc:spChg chg="mod">
          <ac:chgData name="RAMON, VALERIE A CIV USAF AFPC AFPC/DP3CM" userId="S::valerie.ramon@us.af.mil::d35d4cea-9b8b-4583-814c-0fd49734f5c6" providerId="AD" clId="Web-{B7E3FA29-B428-4A96-BE4D-5C92160BA02A}" dt="2023-11-15T20:00:21.126" v="3" actId="20577"/>
          <ac:spMkLst>
            <pc:docMk/>
            <pc:sldMk cId="4219638040" sldId="270"/>
            <ac:spMk id="3" creationId="{00000000-0000-0000-0000-000000000000}"/>
          </ac:spMkLst>
        </pc:spChg>
      </pc:sldChg>
      <pc:sldChg chg="modSp">
        <pc:chgData name="RAMON, VALERIE A CIV USAF AFPC AFPC/DP3CM" userId="S::valerie.ramon@us.af.mil::d35d4cea-9b8b-4583-814c-0fd49734f5c6" providerId="AD" clId="Web-{B7E3FA29-B428-4A96-BE4D-5C92160BA02A}" dt="2023-11-15T20:01:30.518" v="13" actId="20577"/>
        <pc:sldMkLst>
          <pc:docMk/>
          <pc:sldMk cId="291225483" sldId="581"/>
        </pc:sldMkLst>
        <pc:spChg chg="mod">
          <ac:chgData name="RAMON, VALERIE A CIV USAF AFPC AFPC/DP3CM" userId="S::valerie.ramon@us.af.mil::d35d4cea-9b8b-4583-814c-0fd49734f5c6" providerId="AD" clId="Web-{B7E3FA29-B428-4A96-BE4D-5C92160BA02A}" dt="2023-11-15T20:01:30.518" v="13" actId="20577"/>
          <ac:spMkLst>
            <pc:docMk/>
            <pc:sldMk cId="291225483" sldId="581"/>
            <ac:spMk id="3" creationId="{00000000-0000-0000-0000-000000000000}"/>
          </ac:spMkLst>
        </pc:spChg>
        <pc:spChg chg="mod">
          <ac:chgData name="RAMON, VALERIE A CIV USAF AFPC AFPC/DP3CM" userId="S::valerie.ramon@us.af.mil::d35d4cea-9b8b-4583-814c-0fd49734f5c6" providerId="AD" clId="Web-{B7E3FA29-B428-4A96-BE4D-5C92160BA02A}" dt="2023-11-15T20:01:23.034" v="10" actId="20577"/>
          <ac:spMkLst>
            <pc:docMk/>
            <pc:sldMk cId="291225483" sldId="581"/>
            <ac:spMk id="9" creationId="{0E32508A-CD57-9507-30EA-725317A2D380}"/>
          </ac:spMkLst>
        </pc:spChg>
      </pc:sldChg>
    </pc:docChg>
  </pc:docChgLst>
  <pc:docChgLst>
    <pc:chgData name="WRIGHT, ANNA M CIV USAF AFPC AFPC/DPCZPP" userId="S::anna.wright.1@us.af.mil::51aa0ea5-78ea-4f3d-bf47-4203d2d98191" providerId="AD" clId="Web-{A6F0DF5A-EA16-4312-8DC1-CBC27E3AFA71}"/>
    <pc:docChg chg="modSld">
      <pc:chgData name="WRIGHT, ANNA M CIV USAF AFPC AFPC/DPCZPP" userId="S::anna.wright.1@us.af.mil::51aa0ea5-78ea-4f3d-bf47-4203d2d98191" providerId="AD" clId="Web-{A6F0DF5A-EA16-4312-8DC1-CBC27E3AFA71}" dt="2025-04-01T14:30:48.518" v="262" actId="20577"/>
      <pc:docMkLst>
        <pc:docMk/>
      </pc:docMkLst>
      <pc:sldChg chg="modSp">
        <pc:chgData name="WRIGHT, ANNA M CIV USAF AFPC AFPC/DPCZPP" userId="S::anna.wright.1@us.af.mil::51aa0ea5-78ea-4f3d-bf47-4203d2d98191" providerId="AD" clId="Web-{A6F0DF5A-EA16-4312-8DC1-CBC27E3AFA71}" dt="2025-04-01T14:03:42.087" v="115" actId="20577"/>
        <pc:sldMkLst>
          <pc:docMk/>
          <pc:sldMk cId="2751916439" sldId="272"/>
        </pc:sldMkLst>
        <pc:spChg chg="mod">
          <ac:chgData name="WRIGHT, ANNA M CIV USAF AFPC AFPC/DPCZPP" userId="S::anna.wright.1@us.af.mil::51aa0ea5-78ea-4f3d-bf47-4203d2d98191" providerId="AD" clId="Web-{A6F0DF5A-EA16-4312-8DC1-CBC27E3AFA71}" dt="2025-04-01T14:03:42.087" v="115" actId="20577"/>
          <ac:spMkLst>
            <pc:docMk/>
            <pc:sldMk cId="2751916439" sldId="272"/>
            <ac:spMk id="3" creationId="{00000000-0000-0000-0000-000000000000}"/>
          </ac:spMkLst>
        </pc:spChg>
      </pc:sldChg>
      <pc:sldChg chg="modSp">
        <pc:chgData name="WRIGHT, ANNA M CIV USAF AFPC AFPC/DPCZPP" userId="S::anna.wright.1@us.af.mil::51aa0ea5-78ea-4f3d-bf47-4203d2d98191" providerId="AD" clId="Web-{A6F0DF5A-EA16-4312-8DC1-CBC27E3AFA71}" dt="2025-04-01T14:30:48.518" v="262" actId="20577"/>
        <pc:sldMkLst>
          <pc:docMk/>
          <pc:sldMk cId="2586581189" sldId="573"/>
        </pc:sldMkLst>
        <pc:spChg chg="mod">
          <ac:chgData name="WRIGHT, ANNA M CIV USAF AFPC AFPC/DPCZPP" userId="S::anna.wright.1@us.af.mil::51aa0ea5-78ea-4f3d-bf47-4203d2d98191" providerId="AD" clId="Web-{A6F0DF5A-EA16-4312-8DC1-CBC27E3AFA71}" dt="2025-04-01T14:30:48.518" v="262" actId="20577"/>
          <ac:spMkLst>
            <pc:docMk/>
            <pc:sldMk cId="2586581189" sldId="573"/>
            <ac:spMk id="9" creationId="{9660B282-10B4-A9F4-9704-102462B57128}"/>
          </ac:spMkLst>
        </pc:spChg>
      </pc:sldChg>
      <pc:sldChg chg="modSp">
        <pc:chgData name="WRIGHT, ANNA M CIV USAF AFPC AFPC/DPCZPP" userId="S::anna.wright.1@us.af.mil::51aa0ea5-78ea-4f3d-bf47-4203d2d98191" providerId="AD" clId="Web-{A6F0DF5A-EA16-4312-8DC1-CBC27E3AFA71}" dt="2025-04-01T14:27:44.843" v="261" actId="20577"/>
        <pc:sldMkLst>
          <pc:docMk/>
          <pc:sldMk cId="3393986111" sldId="586"/>
        </pc:sldMkLst>
        <pc:spChg chg="mod">
          <ac:chgData name="WRIGHT, ANNA M CIV USAF AFPC AFPC/DPCZPP" userId="S::anna.wright.1@us.af.mil::51aa0ea5-78ea-4f3d-bf47-4203d2d98191" providerId="AD" clId="Web-{A6F0DF5A-EA16-4312-8DC1-CBC27E3AFA71}" dt="2025-04-01T14:27:44.843" v="261" actId="20577"/>
          <ac:spMkLst>
            <pc:docMk/>
            <pc:sldMk cId="3393986111" sldId="586"/>
            <ac:spMk id="3" creationId="{00000000-0000-0000-0000-000000000000}"/>
          </ac:spMkLst>
        </pc:spChg>
      </pc:sldChg>
      <pc:sldChg chg="modSp">
        <pc:chgData name="WRIGHT, ANNA M CIV USAF AFPC AFPC/DPCZPP" userId="S::anna.wright.1@us.af.mil::51aa0ea5-78ea-4f3d-bf47-4203d2d98191" providerId="AD" clId="Web-{A6F0DF5A-EA16-4312-8DC1-CBC27E3AFA71}" dt="2025-04-01T14:20:22.790" v="195" actId="20577"/>
        <pc:sldMkLst>
          <pc:docMk/>
          <pc:sldMk cId="162691004" sldId="587"/>
        </pc:sldMkLst>
        <pc:spChg chg="mod">
          <ac:chgData name="WRIGHT, ANNA M CIV USAF AFPC AFPC/DPCZPP" userId="S::anna.wright.1@us.af.mil::51aa0ea5-78ea-4f3d-bf47-4203d2d98191" providerId="AD" clId="Web-{A6F0DF5A-EA16-4312-8DC1-CBC27E3AFA71}" dt="2025-04-01T14:20:22.790" v="195" actId="20577"/>
          <ac:spMkLst>
            <pc:docMk/>
            <pc:sldMk cId="162691004" sldId="587"/>
            <ac:spMk id="3" creationId="{00000000-0000-0000-0000-000000000000}"/>
          </ac:spMkLst>
        </pc:spChg>
      </pc:sldChg>
    </pc:docChg>
  </pc:docChgLst>
  <pc:docChgLst>
    <pc:chgData name="BENITO, DEBORAH D CIV USAF AFPC AFPC/DPCZPP" userId="S::deborah.benito.2@us.af.mil::56beb3e8-6175-4d66-bf33-3d604661dbf7" providerId="AD" clId="Web-{66A76F6C-CD4B-48D5-A8A9-EBAE29C4082B}"/>
    <pc:docChg chg="modSld">
      <pc:chgData name="BENITO, DEBORAH D CIV USAF AFPC AFPC/DPCZPP" userId="S::deborah.benito.2@us.af.mil::56beb3e8-6175-4d66-bf33-3d604661dbf7" providerId="AD" clId="Web-{66A76F6C-CD4B-48D5-A8A9-EBAE29C4082B}" dt="2023-04-26T14:03:08.097" v="0" actId="20577"/>
      <pc:docMkLst>
        <pc:docMk/>
      </pc:docMkLst>
      <pc:sldChg chg="modSp">
        <pc:chgData name="BENITO, DEBORAH D CIV USAF AFPC AFPC/DPCZPP" userId="S::deborah.benito.2@us.af.mil::56beb3e8-6175-4d66-bf33-3d604661dbf7" providerId="AD" clId="Web-{66A76F6C-CD4B-48D5-A8A9-EBAE29C4082B}" dt="2023-04-26T14:03:08.097" v="0" actId="20577"/>
        <pc:sldMkLst>
          <pc:docMk/>
          <pc:sldMk cId="3011892408" sldId="262"/>
        </pc:sldMkLst>
        <pc:spChg chg="mod">
          <ac:chgData name="BENITO, DEBORAH D CIV USAF AFPC AFPC/DPCZPP" userId="S::deborah.benito.2@us.af.mil::56beb3e8-6175-4d66-bf33-3d604661dbf7" providerId="AD" clId="Web-{66A76F6C-CD4B-48D5-A8A9-EBAE29C4082B}" dt="2023-04-26T14:03:08.097" v="0" actId="20577"/>
          <ac:spMkLst>
            <pc:docMk/>
            <pc:sldMk cId="3011892408" sldId="262"/>
            <ac:spMk id="3" creationId="{00000000-0000-0000-0000-000000000000}"/>
          </ac:spMkLst>
        </pc:spChg>
      </pc:sldChg>
    </pc:docChg>
  </pc:docChgLst>
  <pc:docChgLst>
    <pc:chgData name="RAMON, VALERIE A CIV USAF AFPC AFPC/DP3CM" userId="S::valerie.ramon@us.af.mil::d35d4cea-9b8b-4583-814c-0fd49734f5c6" providerId="AD" clId="Web-{8ADB2668-FD7D-4894-6C1A-52880D3BDAD5}"/>
    <pc:docChg chg="modSld">
      <pc:chgData name="RAMON, VALERIE A CIV USAF AFPC AFPC/DP3CM" userId="S::valerie.ramon@us.af.mil::d35d4cea-9b8b-4583-814c-0fd49734f5c6" providerId="AD" clId="Web-{8ADB2668-FD7D-4894-6C1A-52880D3BDAD5}" dt="2023-10-25T19:25:24.021" v="0" actId="1076"/>
      <pc:docMkLst>
        <pc:docMk/>
      </pc:docMkLst>
      <pc:sldChg chg="modSp">
        <pc:chgData name="RAMON, VALERIE A CIV USAF AFPC AFPC/DP3CM" userId="S::valerie.ramon@us.af.mil::d35d4cea-9b8b-4583-814c-0fd49734f5c6" providerId="AD" clId="Web-{8ADB2668-FD7D-4894-6C1A-52880D3BDAD5}" dt="2023-10-25T19:25:24.021" v="0" actId="1076"/>
        <pc:sldMkLst>
          <pc:docMk/>
          <pc:sldMk cId="3789729665" sldId="261"/>
        </pc:sldMkLst>
        <pc:spChg chg="mod">
          <ac:chgData name="RAMON, VALERIE A CIV USAF AFPC AFPC/DP3CM" userId="S::valerie.ramon@us.af.mil::d35d4cea-9b8b-4583-814c-0fd49734f5c6" providerId="AD" clId="Web-{8ADB2668-FD7D-4894-6C1A-52880D3BDAD5}" dt="2023-10-25T19:25:24.021" v="0" actId="1076"/>
          <ac:spMkLst>
            <pc:docMk/>
            <pc:sldMk cId="3789729665" sldId="261"/>
            <ac:spMk id="2" creationId="{00000000-0000-0000-0000-000000000000}"/>
          </ac:spMkLst>
        </pc:spChg>
      </pc:sldChg>
    </pc:docChg>
  </pc:docChgLst>
  <pc:docChgLst>
    <pc:chgData clId="Web-{4326FFA5-E598-43DB-9E4A-D65227FBBCE2}"/>
    <pc:docChg chg="modSld">
      <pc:chgData name="" userId="" providerId="" clId="Web-{4326FFA5-E598-43DB-9E4A-D65227FBBCE2}" dt="2023-04-17T19:04:27.344" v="0" actId="20577"/>
      <pc:docMkLst>
        <pc:docMk/>
      </pc:docMkLst>
      <pc:sldChg chg="modSp">
        <pc:chgData name="" userId="" providerId="" clId="Web-{4326FFA5-E598-43DB-9E4A-D65227FBBCE2}" dt="2023-04-17T19:04:27.344" v="0" actId="20577"/>
        <pc:sldMkLst>
          <pc:docMk/>
          <pc:sldMk cId="1849413882" sldId="485"/>
        </pc:sldMkLst>
        <pc:spChg chg="mod">
          <ac:chgData name="" userId="" providerId="" clId="Web-{4326FFA5-E598-43DB-9E4A-D65227FBBCE2}" dt="2023-04-17T19:04:27.344" v="0" actId="20577"/>
          <ac:spMkLst>
            <pc:docMk/>
            <pc:sldMk cId="1849413882" sldId="485"/>
            <ac:spMk id="2" creationId="{00000000-0000-0000-0000-000000000000}"/>
          </ac:spMkLst>
        </pc:spChg>
      </pc:sldChg>
    </pc:docChg>
  </pc:docChgLst>
  <pc:docChgLst>
    <pc:chgData name="ROGERS, DARRIN CIV USAF AFPC AFPC/DPCZPP" userId="S::darrin.rogers@us.af.mil::ad5c5846-a97d-4b8e-8416-bd8984645a2a" providerId="AD" clId="Web-{36487EDF-FE49-6F26-520D-F3AEDFEA2B94}"/>
    <pc:docChg chg="addSld modSld">
      <pc:chgData name="ROGERS, DARRIN CIV USAF AFPC AFPC/DPCZPP" userId="S::darrin.rogers@us.af.mil::ad5c5846-a97d-4b8e-8416-bd8984645a2a" providerId="AD" clId="Web-{36487EDF-FE49-6F26-520D-F3AEDFEA2B94}" dt="2023-02-01T19:58:26.863" v="241" actId="20577"/>
      <pc:docMkLst>
        <pc:docMk/>
      </pc:docMkLst>
      <pc:sldChg chg="modSp">
        <pc:chgData name="ROGERS, DARRIN CIV USAF AFPC AFPC/DPCZPP" userId="S::darrin.rogers@us.af.mil::ad5c5846-a97d-4b8e-8416-bd8984645a2a" providerId="AD" clId="Web-{36487EDF-FE49-6F26-520D-F3AEDFEA2B94}" dt="2023-02-01T19:47:49.274" v="156" actId="20577"/>
        <pc:sldMkLst>
          <pc:docMk/>
          <pc:sldMk cId="3011892408" sldId="262"/>
        </pc:sldMkLst>
        <pc:spChg chg="mod">
          <ac:chgData name="ROGERS, DARRIN CIV USAF AFPC AFPC/DPCZPP" userId="S::darrin.rogers@us.af.mil::ad5c5846-a97d-4b8e-8416-bd8984645a2a" providerId="AD" clId="Web-{36487EDF-FE49-6F26-520D-F3AEDFEA2B94}" dt="2023-02-01T19:47:49.274" v="156" actId="20577"/>
          <ac:spMkLst>
            <pc:docMk/>
            <pc:sldMk cId="3011892408" sldId="262"/>
            <ac:spMk id="3" creationId="{00000000-0000-0000-0000-000000000000}"/>
          </ac:spMkLst>
        </pc:spChg>
      </pc:sldChg>
      <pc:sldChg chg="modSp">
        <pc:chgData name="ROGERS, DARRIN CIV USAF AFPC AFPC/DPCZPP" userId="S::darrin.rogers@us.af.mil::ad5c5846-a97d-4b8e-8416-bd8984645a2a" providerId="AD" clId="Web-{36487EDF-FE49-6F26-520D-F3AEDFEA2B94}" dt="2023-02-01T19:39:37.222" v="65" actId="20577"/>
        <pc:sldMkLst>
          <pc:docMk/>
          <pc:sldMk cId="1849413882" sldId="485"/>
        </pc:sldMkLst>
        <pc:spChg chg="mod">
          <ac:chgData name="ROGERS, DARRIN CIV USAF AFPC AFPC/DPCZPP" userId="S::darrin.rogers@us.af.mil::ad5c5846-a97d-4b8e-8416-bd8984645a2a" providerId="AD" clId="Web-{36487EDF-FE49-6F26-520D-F3AEDFEA2B94}" dt="2023-02-01T19:39:37.222" v="65" actId="20577"/>
          <ac:spMkLst>
            <pc:docMk/>
            <pc:sldMk cId="1849413882" sldId="485"/>
            <ac:spMk id="15363" creationId="{00000000-0000-0000-0000-000000000000}"/>
          </ac:spMkLst>
        </pc:spChg>
      </pc:sldChg>
      <pc:sldChg chg="modSp add replId">
        <pc:chgData name="ROGERS, DARRIN CIV USAF AFPC AFPC/DPCZPP" userId="S::darrin.rogers@us.af.mil::ad5c5846-a97d-4b8e-8416-bd8984645a2a" providerId="AD" clId="Web-{36487EDF-FE49-6F26-520D-F3AEDFEA2B94}" dt="2023-02-01T19:48:54.699" v="190" actId="20577"/>
        <pc:sldMkLst>
          <pc:docMk/>
          <pc:sldMk cId="269079932" sldId="580"/>
        </pc:sldMkLst>
        <pc:spChg chg="mod">
          <ac:chgData name="ROGERS, DARRIN CIV USAF AFPC AFPC/DPCZPP" userId="S::darrin.rogers@us.af.mil::ad5c5846-a97d-4b8e-8416-bd8984645a2a" providerId="AD" clId="Web-{36487EDF-FE49-6F26-520D-F3AEDFEA2B94}" dt="2023-02-01T19:48:54.699" v="190" actId="20577"/>
          <ac:spMkLst>
            <pc:docMk/>
            <pc:sldMk cId="269079932" sldId="580"/>
            <ac:spMk id="3" creationId="{00000000-0000-0000-0000-000000000000}"/>
          </ac:spMkLst>
        </pc:spChg>
      </pc:sldChg>
      <pc:sldChg chg="modSp add replId">
        <pc:chgData name="ROGERS, DARRIN CIV USAF AFPC AFPC/DPCZPP" userId="S::darrin.rogers@us.af.mil::ad5c5846-a97d-4b8e-8416-bd8984645a2a" providerId="AD" clId="Web-{36487EDF-FE49-6F26-520D-F3AEDFEA2B94}" dt="2023-02-01T19:58:26.863" v="241" actId="20577"/>
        <pc:sldMkLst>
          <pc:docMk/>
          <pc:sldMk cId="291225483" sldId="581"/>
        </pc:sldMkLst>
        <pc:spChg chg="mod">
          <ac:chgData name="ROGERS, DARRIN CIV USAF AFPC AFPC/DPCZPP" userId="S::darrin.rogers@us.af.mil::ad5c5846-a97d-4b8e-8416-bd8984645a2a" providerId="AD" clId="Web-{36487EDF-FE49-6F26-520D-F3AEDFEA2B94}" dt="2023-02-01T19:56:43.749" v="194" actId="20577"/>
          <ac:spMkLst>
            <pc:docMk/>
            <pc:sldMk cId="291225483" sldId="581"/>
            <ac:spMk id="3" creationId="{00000000-0000-0000-0000-000000000000}"/>
          </ac:spMkLst>
        </pc:spChg>
        <pc:spChg chg="mod">
          <ac:chgData name="ROGERS, DARRIN CIV USAF AFPC AFPC/DPCZPP" userId="S::darrin.rogers@us.af.mil::ad5c5846-a97d-4b8e-8416-bd8984645a2a" providerId="AD" clId="Web-{36487EDF-FE49-6F26-520D-F3AEDFEA2B94}" dt="2023-02-01T19:58:26.863" v="241" actId="20577"/>
          <ac:spMkLst>
            <pc:docMk/>
            <pc:sldMk cId="291225483" sldId="581"/>
            <ac:spMk id="9" creationId="{0E32508A-CD57-9507-30EA-725317A2D380}"/>
          </ac:spMkLst>
        </pc:spChg>
      </pc:sldChg>
    </pc:docChg>
  </pc:docChgLst>
  <pc:docChgLst>
    <pc:chgData name="BENITO, DEBORAH D CIV USAF AFPC AFPC/DPCZPP" userId="S::deborah.benito.2@us.af.mil::56beb3e8-6175-4d66-bf33-3d604661dbf7" providerId="AD" clId="Web-{3783193F-5EE4-484E-B400-CAD1ED29F914}"/>
    <pc:docChg chg="addSld">
      <pc:chgData name="BENITO, DEBORAH D CIV USAF AFPC AFPC/DPCZPP" userId="S::deborah.benito.2@us.af.mil::56beb3e8-6175-4d66-bf33-3d604661dbf7" providerId="AD" clId="Web-{3783193F-5EE4-484E-B400-CAD1ED29F914}" dt="2023-04-25T20:54:07.538" v="0"/>
      <pc:docMkLst>
        <pc:docMk/>
      </pc:docMkLst>
      <pc:sldChg chg="add replId">
        <pc:chgData name="BENITO, DEBORAH D CIV USAF AFPC AFPC/DPCZPP" userId="S::deborah.benito.2@us.af.mil::56beb3e8-6175-4d66-bf33-3d604661dbf7" providerId="AD" clId="Web-{3783193F-5EE4-484E-B400-CAD1ED29F914}" dt="2023-04-25T20:54:07.538" v="0"/>
        <pc:sldMkLst>
          <pc:docMk/>
          <pc:sldMk cId="2893869940" sldId="585"/>
        </pc:sldMkLst>
      </pc:sldChg>
    </pc:docChg>
  </pc:docChgLst>
  <pc:docChgLst>
    <pc:chgData name="BENITO, DEBORAH D CIV USAF AFPC AFPC/DPCZPP" userId="56beb3e8-6175-4d66-bf33-3d604661dbf7" providerId="ADAL" clId="{7D54DB89-A5C3-415C-ADD1-5E2BADEE532D}"/>
    <pc:docChg chg="modSld">
      <pc:chgData name="BENITO, DEBORAH D CIV USAF AFPC AFPC/DPCZPP" userId="56beb3e8-6175-4d66-bf33-3d604661dbf7" providerId="ADAL" clId="{7D54DB89-A5C3-415C-ADD1-5E2BADEE532D}" dt="2023-06-06T13:06:19.129" v="2" actId="20577"/>
      <pc:docMkLst>
        <pc:docMk/>
      </pc:docMkLst>
      <pc:sldChg chg="modSp mod">
        <pc:chgData name="BENITO, DEBORAH D CIV USAF AFPC AFPC/DPCZPP" userId="56beb3e8-6175-4d66-bf33-3d604661dbf7" providerId="ADAL" clId="{7D54DB89-A5C3-415C-ADD1-5E2BADEE532D}" dt="2023-06-06T13:06:19.129" v="2" actId="20577"/>
        <pc:sldMkLst>
          <pc:docMk/>
          <pc:sldMk cId="2893869940" sldId="585"/>
        </pc:sldMkLst>
        <pc:spChg chg="mod">
          <ac:chgData name="BENITO, DEBORAH D CIV USAF AFPC AFPC/DPCZPP" userId="56beb3e8-6175-4d66-bf33-3d604661dbf7" providerId="ADAL" clId="{7D54DB89-A5C3-415C-ADD1-5E2BADEE532D}" dt="2023-06-06T13:06:19.129" v="2" actId="20577"/>
          <ac:spMkLst>
            <pc:docMk/>
            <pc:sldMk cId="2893869940" sldId="585"/>
            <ac:spMk id="3" creationId="{00000000-0000-0000-0000-000000000000}"/>
          </ac:spMkLst>
        </pc:spChg>
      </pc:sldChg>
    </pc:docChg>
  </pc:docChgLst>
  <pc:docChgLst>
    <pc:chgData name="BENITO, DEBORAH D CIV USAF AFPC AFPC/DPCZPP" userId="S::deborah.benito.2@us.af.mil::56beb3e8-6175-4d66-bf33-3d604661dbf7" providerId="AD" clId="Web-{D6AA71F9-4715-410C-9B8B-D998B4656A91}"/>
    <pc:docChg chg="modSld">
      <pc:chgData name="BENITO, DEBORAH D CIV USAF AFPC AFPC/DPCZPP" userId="S::deborah.benito.2@us.af.mil::56beb3e8-6175-4d66-bf33-3d604661dbf7" providerId="AD" clId="Web-{D6AA71F9-4715-410C-9B8B-D998B4656A91}" dt="2023-02-06T23:09:19.903" v="31" actId="20577"/>
      <pc:docMkLst>
        <pc:docMk/>
      </pc:docMkLst>
      <pc:sldChg chg="modSp">
        <pc:chgData name="BENITO, DEBORAH D CIV USAF AFPC AFPC/DPCZPP" userId="S::deborah.benito.2@us.af.mil::56beb3e8-6175-4d66-bf33-3d604661dbf7" providerId="AD" clId="Web-{D6AA71F9-4715-410C-9B8B-D998B4656A91}" dt="2023-02-06T23:08:49.057" v="14" actId="20577"/>
        <pc:sldMkLst>
          <pc:docMk/>
          <pc:sldMk cId="2604068220" sldId="574"/>
        </pc:sldMkLst>
        <pc:spChg chg="mod">
          <ac:chgData name="BENITO, DEBORAH D CIV USAF AFPC AFPC/DPCZPP" userId="S::deborah.benito.2@us.af.mil::56beb3e8-6175-4d66-bf33-3d604661dbf7" providerId="AD" clId="Web-{D6AA71F9-4715-410C-9B8B-D998B4656A91}" dt="2023-02-06T23:08:49.057" v="14" actId="20577"/>
          <ac:spMkLst>
            <pc:docMk/>
            <pc:sldMk cId="2604068220" sldId="574"/>
            <ac:spMk id="3" creationId="{00000000-0000-0000-0000-000000000000}"/>
          </ac:spMkLst>
        </pc:spChg>
      </pc:sldChg>
      <pc:sldChg chg="modSp">
        <pc:chgData name="BENITO, DEBORAH D CIV USAF AFPC AFPC/DPCZPP" userId="S::deborah.benito.2@us.af.mil::56beb3e8-6175-4d66-bf33-3d604661dbf7" providerId="AD" clId="Web-{D6AA71F9-4715-410C-9B8B-D998B4656A91}" dt="2023-02-06T23:08:56.808" v="21" actId="20577"/>
        <pc:sldMkLst>
          <pc:docMk/>
          <pc:sldMk cId="1387238447" sldId="576"/>
        </pc:sldMkLst>
        <pc:spChg chg="mod">
          <ac:chgData name="BENITO, DEBORAH D CIV USAF AFPC AFPC/DPCZPP" userId="S::deborah.benito.2@us.af.mil::56beb3e8-6175-4d66-bf33-3d604661dbf7" providerId="AD" clId="Web-{D6AA71F9-4715-410C-9B8B-D998B4656A91}" dt="2023-02-06T23:08:56.808" v="21" actId="20577"/>
          <ac:spMkLst>
            <pc:docMk/>
            <pc:sldMk cId="1387238447" sldId="576"/>
            <ac:spMk id="3" creationId="{00000000-0000-0000-0000-000000000000}"/>
          </ac:spMkLst>
        </pc:spChg>
      </pc:sldChg>
      <pc:sldChg chg="modSp">
        <pc:chgData name="BENITO, DEBORAH D CIV USAF AFPC AFPC/DPCZPP" userId="S::deborah.benito.2@us.af.mil::56beb3e8-6175-4d66-bf33-3d604661dbf7" providerId="AD" clId="Web-{D6AA71F9-4715-410C-9B8B-D998B4656A91}" dt="2023-02-06T23:09:19.903" v="31" actId="20577"/>
        <pc:sldMkLst>
          <pc:docMk/>
          <pc:sldMk cId="2124061235" sldId="577"/>
        </pc:sldMkLst>
        <pc:spChg chg="mod">
          <ac:chgData name="BENITO, DEBORAH D CIV USAF AFPC AFPC/DPCZPP" userId="S::deborah.benito.2@us.af.mil::56beb3e8-6175-4d66-bf33-3d604661dbf7" providerId="AD" clId="Web-{D6AA71F9-4715-410C-9B8B-D998B4656A91}" dt="2023-02-06T23:09:19.903" v="31" actId="20577"/>
          <ac:spMkLst>
            <pc:docMk/>
            <pc:sldMk cId="2124061235" sldId="577"/>
            <ac:spMk id="3" creationId="{00000000-0000-0000-0000-000000000000}"/>
          </ac:spMkLst>
        </pc:spChg>
      </pc:sldChg>
    </pc:docChg>
  </pc:docChgLst>
  <pc:docChgLst>
    <pc:chgData name="RAMON, VALERIE A CIV USAF AFPC AFPC/DP3CM" userId="S::valerie.ramon@us.af.mil::d35d4cea-9b8b-4583-814c-0fd49734f5c6" providerId="AD" clId="Web-{C028411C-AF77-4B33-97A5-20367C4C924D}"/>
    <pc:docChg chg="modSld">
      <pc:chgData name="RAMON, VALERIE A CIV USAF AFPC AFPC/DP3CM" userId="S::valerie.ramon@us.af.mil::d35d4cea-9b8b-4583-814c-0fd49734f5c6" providerId="AD" clId="Web-{C028411C-AF77-4B33-97A5-20367C4C924D}" dt="2023-04-26T13:14:01.394" v="8" actId="20577"/>
      <pc:docMkLst>
        <pc:docMk/>
      </pc:docMkLst>
      <pc:sldChg chg="modSp">
        <pc:chgData name="RAMON, VALERIE A CIV USAF AFPC AFPC/DP3CM" userId="S::valerie.ramon@us.af.mil::d35d4cea-9b8b-4583-814c-0fd49734f5c6" providerId="AD" clId="Web-{C028411C-AF77-4B33-97A5-20367C4C924D}" dt="2023-04-26T13:14:01.394" v="8" actId="20577"/>
        <pc:sldMkLst>
          <pc:docMk/>
          <pc:sldMk cId="3498307095" sldId="575"/>
        </pc:sldMkLst>
        <pc:spChg chg="mod">
          <ac:chgData name="RAMON, VALERIE A CIV USAF AFPC AFPC/DP3CM" userId="S::valerie.ramon@us.af.mil::d35d4cea-9b8b-4583-814c-0fd49734f5c6" providerId="AD" clId="Web-{C028411C-AF77-4B33-97A5-20367C4C924D}" dt="2023-04-26T13:14:01.394" v="8" actId="20577"/>
          <ac:spMkLst>
            <pc:docMk/>
            <pc:sldMk cId="3498307095" sldId="575"/>
            <ac:spMk id="3" creationId="{00000000-0000-0000-0000-000000000000}"/>
          </ac:spMkLst>
        </pc:spChg>
      </pc:sldChg>
    </pc:docChg>
  </pc:docChgLst>
  <pc:docChgLst>
    <pc:chgData name="DOUGLAS, DAWNITA M CIV USAF AFPC AFPC/DPCZPP" userId="S::dawnita.douglas.1@us.af.mil::1078e14a-fa08-4d79-9e87-22f4aa34fcd9" providerId="AD" clId="Web-{C2CB3A87-56D3-0902-4C42-98D3F6DE40F3}"/>
    <pc:docChg chg="delSld modSld">
      <pc:chgData name="DOUGLAS, DAWNITA M CIV USAF AFPC AFPC/DPCZPP" userId="S::dawnita.douglas.1@us.af.mil::1078e14a-fa08-4d79-9e87-22f4aa34fcd9" providerId="AD" clId="Web-{C2CB3A87-56D3-0902-4C42-98D3F6DE40F3}" dt="2023-02-01T21:51:53.243" v="384" actId="20577"/>
      <pc:docMkLst>
        <pc:docMk/>
      </pc:docMkLst>
      <pc:sldChg chg="modSp">
        <pc:chgData name="DOUGLAS, DAWNITA M CIV USAF AFPC AFPC/DPCZPP" userId="S::dawnita.douglas.1@us.af.mil::1078e14a-fa08-4d79-9e87-22f4aa34fcd9" providerId="AD" clId="Web-{C2CB3A87-56D3-0902-4C42-98D3F6DE40F3}" dt="2023-02-01T21:06:17.628" v="336" actId="20577"/>
        <pc:sldMkLst>
          <pc:docMk/>
          <pc:sldMk cId="2507520510" sldId="256"/>
        </pc:sldMkLst>
        <pc:spChg chg="mod">
          <ac:chgData name="DOUGLAS, DAWNITA M CIV USAF AFPC AFPC/DPCZPP" userId="S::dawnita.douglas.1@us.af.mil::1078e14a-fa08-4d79-9e87-22f4aa34fcd9" providerId="AD" clId="Web-{C2CB3A87-56D3-0902-4C42-98D3F6DE40F3}" dt="2023-02-01T21:06:17.628" v="336" actId="20577"/>
          <ac:spMkLst>
            <pc:docMk/>
            <pc:sldMk cId="2507520510" sldId="256"/>
            <ac:spMk id="3" creationId="{00000000-0000-0000-0000-000000000000}"/>
          </ac:spMkLst>
        </pc:spChg>
      </pc:sldChg>
      <pc:sldChg chg="addSp delSp modSp">
        <pc:chgData name="DOUGLAS, DAWNITA M CIV USAF AFPC AFPC/DPCZPP" userId="S::dawnita.douglas.1@us.af.mil::1078e14a-fa08-4d79-9e87-22f4aa34fcd9" providerId="AD" clId="Web-{C2CB3A87-56D3-0902-4C42-98D3F6DE40F3}" dt="2023-02-01T21:00:05.279" v="331" actId="20577"/>
        <pc:sldMkLst>
          <pc:docMk/>
          <pc:sldMk cId="2751916439" sldId="272"/>
        </pc:sldMkLst>
        <pc:spChg chg="mod">
          <ac:chgData name="DOUGLAS, DAWNITA M CIV USAF AFPC AFPC/DPCZPP" userId="S::dawnita.douglas.1@us.af.mil::1078e14a-fa08-4d79-9e87-22f4aa34fcd9" providerId="AD" clId="Web-{C2CB3A87-56D3-0902-4C42-98D3F6DE40F3}" dt="2023-02-01T21:00:05.279" v="331" actId="20577"/>
          <ac:spMkLst>
            <pc:docMk/>
            <pc:sldMk cId="2751916439" sldId="272"/>
            <ac:spMk id="3" creationId="{00000000-0000-0000-0000-000000000000}"/>
          </ac:spMkLst>
        </pc:spChg>
        <pc:spChg chg="add del mod">
          <ac:chgData name="DOUGLAS, DAWNITA M CIV USAF AFPC AFPC/DPCZPP" userId="S::dawnita.douglas.1@us.af.mil::1078e14a-fa08-4d79-9e87-22f4aa34fcd9" providerId="AD" clId="Web-{C2CB3A87-56D3-0902-4C42-98D3F6DE40F3}" dt="2023-02-01T20:50:51.381" v="302"/>
          <ac:spMkLst>
            <pc:docMk/>
            <pc:sldMk cId="2751916439" sldId="272"/>
            <ac:spMk id="5" creationId="{45376F00-8C6D-215B-53AF-7BE73790BF08}"/>
          </ac:spMkLst>
        </pc:spChg>
        <pc:spChg chg="add del mod">
          <ac:chgData name="DOUGLAS, DAWNITA M CIV USAF AFPC AFPC/DPCZPP" userId="S::dawnita.douglas.1@us.af.mil::1078e14a-fa08-4d79-9e87-22f4aa34fcd9" providerId="AD" clId="Web-{C2CB3A87-56D3-0902-4C42-98D3F6DE40F3}" dt="2023-02-01T20:51:25.037" v="314"/>
          <ac:spMkLst>
            <pc:docMk/>
            <pc:sldMk cId="2751916439" sldId="272"/>
            <ac:spMk id="6" creationId="{F7BA2780-DC77-63E3-48CA-F60512679F12}"/>
          </ac:spMkLst>
        </pc:spChg>
      </pc:sldChg>
      <pc:sldChg chg="modSp">
        <pc:chgData name="DOUGLAS, DAWNITA M CIV USAF AFPC AFPC/DPCZPP" userId="S::dawnita.douglas.1@us.af.mil::1078e14a-fa08-4d79-9e87-22f4aa34fcd9" providerId="AD" clId="Web-{C2CB3A87-56D3-0902-4C42-98D3F6DE40F3}" dt="2023-02-01T20:57:41.183" v="328" actId="20577"/>
        <pc:sldMkLst>
          <pc:docMk/>
          <pc:sldMk cId="371994324" sldId="273"/>
        </pc:sldMkLst>
        <pc:spChg chg="mod">
          <ac:chgData name="DOUGLAS, DAWNITA M CIV USAF AFPC AFPC/DPCZPP" userId="S::dawnita.douglas.1@us.af.mil::1078e14a-fa08-4d79-9e87-22f4aa34fcd9" providerId="AD" clId="Web-{C2CB3A87-56D3-0902-4C42-98D3F6DE40F3}" dt="2023-02-01T20:57:41.183" v="328" actId="20577"/>
          <ac:spMkLst>
            <pc:docMk/>
            <pc:sldMk cId="371994324" sldId="273"/>
            <ac:spMk id="3" creationId="{00000000-0000-0000-0000-000000000000}"/>
          </ac:spMkLst>
        </pc:spChg>
      </pc:sldChg>
      <pc:sldChg chg="modSp">
        <pc:chgData name="DOUGLAS, DAWNITA M CIV USAF AFPC AFPC/DPCZPP" userId="S::dawnita.douglas.1@us.af.mil::1078e14a-fa08-4d79-9e87-22f4aa34fcd9" providerId="AD" clId="Web-{C2CB3A87-56D3-0902-4C42-98D3F6DE40F3}" dt="2023-02-01T20:10:25.785" v="16" actId="20577"/>
        <pc:sldMkLst>
          <pc:docMk/>
          <pc:sldMk cId="2926527499" sldId="283"/>
        </pc:sldMkLst>
        <pc:spChg chg="mod">
          <ac:chgData name="DOUGLAS, DAWNITA M CIV USAF AFPC AFPC/DPCZPP" userId="S::dawnita.douglas.1@us.af.mil::1078e14a-fa08-4d79-9e87-22f4aa34fcd9" providerId="AD" clId="Web-{C2CB3A87-56D3-0902-4C42-98D3F6DE40F3}" dt="2023-02-01T20:10:25.785" v="16" actId="20577"/>
          <ac:spMkLst>
            <pc:docMk/>
            <pc:sldMk cId="2926527499" sldId="283"/>
            <ac:spMk id="3" creationId="{00000000-0000-0000-0000-000000000000}"/>
          </ac:spMkLst>
        </pc:spChg>
      </pc:sldChg>
      <pc:sldChg chg="modSp del">
        <pc:chgData name="DOUGLAS, DAWNITA M CIV USAF AFPC AFPC/DPCZPP" userId="S::dawnita.douglas.1@us.af.mil::1078e14a-fa08-4d79-9e87-22f4aa34fcd9" providerId="AD" clId="Web-{C2CB3A87-56D3-0902-4C42-98D3F6DE40F3}" dt="2023-02-01T20:10:31.972" v="17"/>
        <pc:sldMkLst>
          <pc:docMk/>
          <pc:sldMk cId="1691830967" sldId="285"/>
        </pc:sldMkLst>
        <pc:spChg chg="mod">
          <ac:chgData name="DOUGLAS, DAWNITA M CIV USAF AFPC AFPC/DPCZPP" userId="S::dawnita.douglas.1@us.af.mil::1078e14a-fa08-4d79-9e87-22f4aa34fcd9" providerId="AD" clId="Web-{C2CB3A87-56D3-0902-4C42-98D3F6DE40F3}" dt="2023-02-01T20:09:49.456" v="13" actId="20577"/>
          <ac:spMkLst>
            <pc:docMk/>
            <pc:sldMk cId="1691830967" sldId="285"/>
            <ac:spMk id="3" creationId="{00000000-0000-0000-0000-000000000000}"/>
          </ac:spMkLst>
        </pc:spChg>
      </pc:sldChg>
      <pc:sldChg chg="modSp">
        <pc:chgData name="DOUGLAS, DAWNITA M CIV USAF AFPC AFPC/DPCZPP" userId="S::dawnita.douglas.1@us.af.mil::1078e14a-fa08-4d79-9e87-22f4aa34fcd9" providerId="AD" clId="Web-{C2CB3A87-56D3-0902-4C42-98D3F6DE40F3}" dt="2023-02-01T21:25:18.581" v="337" actId="20577"/>
        <pc:sldMkLst>
          <pc:docMk/>
          <pc:sldMk cId="1220600231" sldId="293"/>
        </pc:sldMkLst>
        <pc:spChg chg="mod">
          <ac:chgData name="DOUGLAS, DAWNITA M CIV USAF AFPC AFPC/DPCZPP" userId="S::dawnita.douglas.1@us.af.mil::1078e14a-fa08-4d79-9e87-22f4aa34fcd9" providerId="AD" clId="Web-{C2CB3A87-56D3-0902-4C42-98D3F6DE40F3}" dt="2023-02-01T21:25:18.581" v="337" actId="20577"/>
          <ac:spMkLst>
            <pc:docMk/>
            <pc:sldMk cId="1220600231" sldId="293"/>
            <ac:spMk id="3" creationId="{00000000-0000-0000-0000-000000000000}"/>
          </ac:spMkLst>
        </pc:spChg>
      </pc:sldChg>
      <pc:sldChg chg="modSp">
        <pc:chgData name="DOUGLAS, DAWNITA M CIV USAF AFPC AFPC/DPCZPP" userId="S::dawnita.douglas.1@us.af.mil::1078e14a-fa08-4d79-9e87-22f4aa34fcd9" providerId="AD" clId="Web-{C2CB3A87-56D3-0902-4C42-98D3F6DE40F3}" dt="2023-02-01T20:49:33.739" v="294" actId="20577"/>
        <pc:sldMkLst>
          <pc:docMk/>
          <pc:sldMk cId="1988147004" sldId="578"/>
        </pc:sldMkLst>
        <pc:spChg chg="mod">
          <ac:chgData name="DOUGLAS, DAWNITA M CIV USAF AFPC AFPC/DPCZPP" userId="S::dawnita.douglas.1@us.af.mil::1078e14a-fa08-4d79-9e87-22f4aa34fcd9" providerId="AD" clId="Web-{C2CB3A87-56D3-0902-4C42-98D3F6DE40F3}" dt="2023-02-01T20:49:33.739" v="294" actId="20577"/>
          <ac:spMkLst>
            <pc:docMk/>
            <pc:sldMk cId="1988147004" sldId="578"/>
            <ac:spMk id="3" creationId="{00000000-0000-0000-0000-000000000000}"/>
          </ac:spMkLst>
        </pc:spChg>
      </pc:sldChg>
      <pc:sldChg chg="modSp">
        <pc:chgData name="DOUGLAS, DAWNITA M CIV USAF AFPC AFPC/DPCZPP" userId="S::dawnita.douglas.1@us.af.mil::1078e14a-fa08-4d79-9e87-22f4aa34fcd9" providerId="AD" clId="Web-{C2CB3A87-56D3-0902-4C42-98D3F6DE40F3}" dt="2023-02-01T20:22:22.670" v="115" actId="20577"/>
        <pc:sldMkLst>
          <pc:docMk/>
          <pc:sldMk cId="849746117" sldId="579"/>
        </pc:sldMkLst>
        <pc:spChg chg="mod">
          <ac:chgData name="DOUGLAS, DAWNITA M CIV USAF AFPC AFPC/DPCZPP" userId="S::dawnita.douglas.1@us.af.mil::1078e14a-fa08-4d79-9e87-22f4aa34fcd9" providerId="AD" clId="Web-{C2CB3A87-56D3-0902-4C42-98D3F6DE40F3}" dt="2023-02-01T20:22:22.670" v="115" actId="20577"/>
          <ac:spMkLst>
            <pc:docMk/>
            <pc:sldMk cId="849746117" sldId="579"/>
            <ac:spMk id="3" creationId="{00000000-0000-0000-0000-000000000000}"/>
          </ac:spMkLst>
        </pc:spChg>
      </pc:sldChg>
      <pc:sldChg chg="modSp">
        <pc:chgData name="DOUGLAS, DAWNITA M CIV USAF AFPC AFPC/DPCZPP" userId="S::dawnita.douglas.1@us.af.mil::1078e14a-fa08-4d79-9e87-22f4aa34fcd9" providerId="AD" clId="Web-{C2CB3A87-56D3-0902-4C42-98D3F6DE40F3}" dt="2023-02-01T21:50:59.633" v="352" actId="20577"/>
        <pc:sldMkLst>
          <pc:docMk/>
          <pc:sldMk cId="3177091884" sldId="583"/>
        </pc:sldMkLst>
        <pc:spChg chg="mod">
          <ac:chgData name="DOUGLAS, DAWNITA M CIV USAF AFPC AFPC/DPCZPP" userId="S::dawnita.douglas.1@us.af.mil::1078e14a-fa08-4d79-9e87-22f4aa34fcd9" providerId="AD" clId="Web-{C2CB3A87-56D3-0902-4C42-98D3F6DE40F3}" dt="2023-02-01T21:50:59.633" v="352" actId="20577"/>
          <ac:spMkLst>
            <pc:docMk/>
            <pc:sldMk cId="3177091884" sldId="583"/>
            <ac:spMk id="3" creationId="{AE2840CA-E848-2CDA-F5CA-6D9A7767AF3C}"/>
          </ac:spMkLst>
        </pc:spChg>
      </pc:sldChg>
      <pc:sldChg chg="modSp">
        <pc:chgData name="DOUGLAS, DAWNITA M CIV USAF AFPC AFPC/DPCZPP" userId="S::dawnita.douglas.1@us.af.mil::1078e14a-fa08-4d79-9e87-22f4aa34fcd9" providerId="AD" clId="Web-{C2CB3A87-56D3-0902-4C42-98D3F6DE40F3}" dt="2023-02-01T21:51:53.243" v="384" actId="20577"/>
        <pc:sldMkLst>
          <pc:docMk/>
          <pc:sldMk cId="1801155733" sldId="584"/>
        </pc:sldMkLst>
        <pc:spChg chg="mod">
          <ac:chgData name="DOUGLAS, DAWNITA M CIV USAF AFPC AFPC/DPCZPP" userId="S::dawnita.douglas.1@us.af.mil::1078e14a-fa08-4d79-9e87-22f4aa34fcd9" providerId="AD" clId="Web-{C2CB3A87-56D3-0902-4C42-98D3F6DE40F3}" dt="2023-02-01T21:51:53.243" v="384" actId="20577"/>
          <ac:spMkLst>
            <pc:docMk/>
            <pc:sldMk cId="1801155733" sldId="584"/>
            <ac:spMk id="3" creationId="{CBABD126-5B0F-8573-53DC-A69B2DB3B7B0}"/>
          </ac:spMkLst>
        </pc:spChg>
      </pc:sldChg>
    </pc:docChg>
  </pc:docChgLst>
  <pc:docChgLst>
    <pc:chgData name="WRIGHT, ANNA M CIV USAF AFPC AFPC/DPCZPP" userId="S::anna.wright.1@us.af.mil::51aa0ea5-78ea-4f3d-bf47-4203d2d98191" providerId="AD" clId="Web-{995C27F2-D549-4013-B27E-154D10CA99EE}"/>
    <pc:docChg chg="modSld">
      <pc:chgData name="WRIGHT, ANNA M CIV USAF AFPC AFPC/DPCZPP" userId="S::anna.wright.1@us.af.mil::51aa0ea5-78ea-4f3d-bf47-4203d2d98191" providerId="AD" clId="Web-{995C27F2-D549-4013-B27E-154D10CA99EE}" dt="2025-03-20T19:57:49.411" v="41" actId="20577"/>
      <pc:docMkLst>
        <pc:docMk/>
      </pc:docMkLst>
      <pc:sldChg chg="modSp">
        <pc:chgData name="WRIGHT, ANNA M CIV USAF AFPC AFPC/DPCZPP" userId="S::anna.wright.1@us.af.mil::51aa0ea5-78ea-4f3d-bf47-4203d2d98191" providerId="AD" clId="Web-{995C27F2-D549-4013-B27E-154D10CA99EE}" dt="2025-03-20T19:57:49.411" v="41" actId="20577"/>
        <pc:sldMkLst>
          <pc:docMk/>
          <pc:sldMk cId="2926527499" sldId="283"/>
        </pc:sldMkLst>
        <pc:spChg chg="mod">
          <ac:chgData name="WRIGHT, ANNA M CIV USAF AFPC AFPC/DPCZPP" userId="S::anna.wright.1@us.af.mil::51aa0ea5-78ea-4f3d-bf47-4203d2d98191" providerId="AD" clId="Web-{995C27F2-D549-4013-B27E-154D10CA99EE}" dt="2025-03-20T19:57:49.411" v="41" actId="20577"/>
          <ac:spMkLst>
            <pc:docMk/>
            <pc:sldMk cId="2926527499" sldId="283"/>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6725"/>
          </a:xfrm>
          <a:prstGeom prst="rect">
            <a:avLst/>
          </a:prstGeom>
        </p:spPr>
        <p:txBody>
          <a:bodyPr vert="horz" lIns="91430" tIns="45716" rIns="91430" bIns="45716" rtlCol="0"/>
          <a:lstStyle>
            <a:lvl1pPr algn="l">
              <a:defRPr sz="1200"/>
            </a:lvl1pPr>
          </a:lstStyle>
          <a:p>
            <a:endParaRPr lang="en-US"/>
          </a:p>
        </p:txBody>
      </p:sp>
      <p:sp>
        <p:nvSpPr>
          <p:cNvPr id="3" name="Date Placeholder 2"/>
          <p:cNvSpPr>
            <a:spLocks noGrp="1"/>
          </p:cNvSpPr>
          <p:nvPr>
            <p:ph type="dt" sz="quarter" idx="1"/>
          </p:nvPr>
        </p:nvSpPr>
        <p:spPr>
          <a:xfrm>
            <a:off x="3970339" y="1"/>
            <a:ext cx="3038475" cy="466725"/>
          </a:xfrm>
          <a:prstGeom prst="rect">
            <a:avLst/>
          </a:prstGeom>
        </p:spPr>
        <p:txBody>
          <a:bodyPr vert="horz" lIns="91430" tIns="45716" rIns="91430" bIns="45716" rtlCol="0"/>
          <a:lstStyle>
            <a:lvl1pPr algn="r">
              <a:defRPr sz="1200"/>
            </a:lvl1pPr>
          </a:lstStyle>
          <a:p>
            <a:fld id="{79DA5ED4-EB0C-4B4E-8C51-94A27C68E340}" type="datetimeFigureOut">
              <a:rPr lang="en-US" smtClean="0"/>
              <a:t>4/1/2025</a:t>
            </a:fld>
            <a:endParaRPr lang="en-US"/>
          </a:p>
        </p:txBody>
      </p:sp>
      <p:sp>
        <p:nvSpPr>
          <p:cNvPr id="4" name="Footer Placeholder 3"/>
          <p:cNvSpPr>
            <a:spLocks noGrp="1"/>
          </p:cNvSpPr>
          <p:nvPr>
            <p:ph type="ftr" sz="quarter" idx="2"/>
          </p:nvPr>
        </p:nvSpPr>
        <p:spPr>
          <a:xfrm>
            <a:off x="1" y="8829676"/>
            <a:ext cx="3038475" cy="466725"/>
          </a:xfrm>
          <a:prstGeom prst="rect">
            <a:avLst/>
          </a:prstGeom>
        </p:spPr>
        <p:txBody>
          <a:bodyPr vert="horz" lIns="91430" tIns="45716" rIns="91430" bIns="45716" rtlCol="0" anchor="b"/>
          <a:lstStyle>
            <a:lvl1pPr algn="l">
              <a:defRPr sz="1200"/>
            </a:lvl1pPr>
          </a:lstStyle>
          <a:p>
            <a:endParaRPr lang="en-US"/>
          </a:p>
        </p:txBody>
      </p:sp>
      <p:sp>
        <p:nvSpPr>
          <p:cNvPr id="5" name="Slide Number Placeholder 4"/>
          <p:cNvSpPr>
            <a:spLocks noGrp="1"/>
          </p:cNvSpPr>
          <p:nvPr>
            <p:ph type="sldNum" sz="quarter" idx="3"/>
          </p:nvPr>
        </p:nvSpPr>
        <p:spPr>
          <a:xfrm>
            <a:off x="3970339" y="8829676"/>
            <a:ext cx="3038475" cy="466725"/>
          </a:xfrm>
          <a:prstGeom prst="rect">
            <a:avLst/>
          </a:prstGeom>
        </p:spPr>
        <p:txBody>
          <a:bodyPr vert="horz" lIns="91430" tIns="45716" rIns="91430" bIns="45716" rtlCol="0" anchor="b"/>
          <a:lstStyle>
            <a:lvl1pPr algn="r">
              <a:defRPr sz="1200"/>
            </a:lvl1pPr>
          </a:lstStyle>
          <a:p>
            <a:fld id="{EDA3CF76-CE61-4772-8BA7-874DA28C06CD}" type="slidenum">
              <a:rPr lang="en-US" smtClean="0"/>
              <a:t>‹#›</a:t>
            </a:fld>
            <a:endParaRPr lang="en-US"/>
          </a:p>
        </p:txBody>
      </p:sp>
    </p:spTree>
    <p:extLst>
      <p:ext uri="{BB962C8B-B14F-4D97-AF65-F5344CB8AC3E}">
        <p14:creationId xmlns:p14="http://schemas.microsoft.com/office/powerpoint/2010/main" val="347582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896" tIns="46948" rIns="93896" bIns="46948" rtlCol="0"/>
          <a:lstStyle>
            <a:lvl1pPr algn="l">
              <a:defRPr sz="1200"/>
            </a:lvl1pPr>
          </a:lstStyle>
          <a:p>
            <a:endParaRPr lang="en-US"/>
          </a:p>
        </p:txBody>
      </p:sp>
      <p:sp>
        <p:nvSpPr>
          <p:cNvPr id="3" name="Date Placeholder 2"/>
          <p:cNvSpPr>
            <a:spLocks noGrp="1"/>
          </p:cNvSpPr>
          <p:nvPr>
            <p:ph type="dt" idx="1"/>
          </p:nvPr>
        </p:nvSpPr>
        <p:spPr>
          <a:xfrm>
            <a:off x="3970940" y="0"/>
            <a:ext cx="3037840" cy="464820"/>
          </a:xfrm>
          <a:prstGeom prst="rect">
            <a:avLst/>
          </a:prstGeom>
        </p:spPr>
        <p:txBody>
          <a:bodyPr vert="horz" lIns="93896" tIns="46948" rIns="93896" bIns="46948" rtlCol="0"/>
          <a:lstStyle>
            <a:lvl1pPr algn="r">
              <a:defRPr sz="1200"/>
            </a:lvl1pPr>
          </a:lstStyle>
          <a:p>
            <a:fld id="{48D4C88B-B199-4F70-A6AF-3918D986A20D}" type="datetimeFigureOut">
              <a:rPr lang="en-US" smtClean="0"/>
              <a:t>4/1/2025</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896" tIns="46948" rIns="93896" bIns="46948"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896" tIns="46948" rIns="93896" bIns="4694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8"/>
            <a:ext cx="3037840" cy="464820"/>
          </a:xfrm>
          <a:prstGeom prst="rect">
            <a:avLst/>
          </a:prstGeom>
        </p:spPr>
        <p:txBody>
          <a:bodyPr vert="horz" lIns="93896" tIns="46948" rIns="93896" bIns="46948" rtlCol="0" anchor="b"/>
          <a:lstStyle>
            <a:lvl1pPr algn="l">
              <a:defRPr sz="1200"/>
            </a:lvl1pPr>
          </a:lstStyle>
          <a:p>
            <a:endParaRPr lang="en-US"/>
          </a:p>
        </p:txBody>
      </p:sp>
      <p:sp>
        <p:nvSpPr>
          <p:cNvPr id="7" name="Slide Number Placeholder 6"/>
          <p:cNvSpPr>
            <a:spLocks noGrp="1"/>
          </p:cNvSpPr>
          <p:nvPr>
            <p:ph type="sldNum" sz="quarter" idx="5"/>
          </p:nvPr>
        </p:nvSpPr>
        <p:spPr>
          <a:xfrm>
            <a:off x="3970940" y="8829968"/>
            <a:ext cx="3037840" cy="464820"/>
          </a:xfrm>
          <a:prstGeom prst="rect">
            <a:avLst/>
          </a:prstGeom>
        </p:spPr>
        <p:txBody>
          <a:bodyPr vert="horz" lIns="93896" tIns="46948" rIns="93896" bIns="46948" rtlCol="0" anchor="b"/>
          <a:lstStyle>
            <a:lvl1pPr algn="r">
              <a:defRPr sz="1200"/>
            </a:lvl1pPr>
          </a:lstStyle>
          <a:p>
            <a:fld id="{231E98F9-45F7-4364-8D04-E6ED2AEB5B67}" type="slidenum">
              <a:rPr lang="en-US" smtClean="0"/>
              <a:t>‹#›</a:t>
            </a:fld>
            <a:endParaRPr lang="en-US"/>
          </a:p>
        </p:txBody>
      </p:sp>
    </p:spTree>
    <p:extLst>
      <p:ext uri="{BB962C8B-B14F-4D97-AF65-F5344CB8AC3E}">
        <p14:creationId xmlns:p14="http://schemas.microsoft.com/office/powerpoint/2010/main" val="3805571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E3FB7272-D954-4397-B612-A34B18275158}" type="slidenum">
              <a:rPr lang="en-US" smtClean="0">
                <a:solidFill>
                  <a:srgbClr val="000000"/>
                </a:solidFill>
                <a:latin typeface="Arial" pitchFamily="34" charset="0"/>
              </a:rPr>
              <a:pPr/>
              <a:t>1</a:t>
            </a:fld>
            <a:endParaRPr lang="en-US">
              <a:solidFill>
                <a:srgbClr val="000000"/>
              </a:solidFill>
              <a:latin typeface="Arial" pitchFamily="34" charset="0"/>
            </a:endParaRPr>
          </a:p>
        </p:txBody>
      </p:sp>
      <p:sp>
        <p:nvSpPr>
          <p:cNvPr id="40963" name="Rectangle 2"/>
          <p:cNvSpPr>
            <a:spLocks noGrp="1" noRot="1" noChangeAspect="1" noChangeArrowheads="1" noTextEdit="1"/>
          </p:cNvSpPr>
          <p:nvPr>
            <p:ph type="sldImg"/>
          </p:nvPr>
        </p:nvSpPr>
        <p:spPr>
          <a:xfrm>
            <a:off x="404813" y="695325"/>
            <a:ext cx="6188075" cy="3481388"/>
          </a:xfrm>
          <a:ln/>
        </p:spPr>
      </p:sp>
      <p:sp>
        <p:nvSpPr>
          <p:cNvPr id="40964" name="Rectangle 3"/>
          <p:cNvSpPr>
            <a:spLocks noGrp="1" noChangeArrowheads="1"/>
          </p:cNvSpPr>
          <p:nvPr>
            <p:ph type="body" idx="1"/>
          </p:nvPr>
        </p:nvSpPr>
        <p:spPr>
          <a:xfrm>
            <a:off x="405665" y="4410402"/>
            <a:ext cx="6186393" cy="4177356"/>
          </a:xfrm>
          <a:noFill/>
          <a:ln/>
        </p:spPr>
        <p:txBody>
          <a:bodyPr/>
          <a:lstStyle/>
          <a:p>
            <a:endParaRPr lang="ru-RU"/>
          </a:p>
        </p:txBody>
      </p:sp>
    </p:spTree>
    <p:extLst>
      <p:ext uri="{BB962C8B-B14F-4D97-AF65-F5344CB8AC3E}">
        <p14:creationId xmlns:p14="http://schemas.microsoft.com/office/powerpoint/2010/main" val="31460991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13</a:t>
            </a:fld>
            <a:endParaRPr lang="en-US"/>
          </a:p>
        </p:txBody>
      </p:sp>
    </p:spTree>
    <p:extLst>
      <p:ext uri="{BB962C8B-B14F-4D97-AF65-F5344CB8AC3E}">
        <p14:creationId xmlns:p14="http://schemas.microsoft.com/office/powerpoint/2010/main" val="15945387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30</a:t>
            </a:fld>
            <a:endParaRPr lang="en-US"/>
          </a:p>
        </p:txBody>
      </p:sp>
    </p:spTree>
    <p:extLst>
      <p:ext uri="{BB962C8B-B14F-4D97-AF65-F5344CB8AC3E}">
        <p14:creationId xmlns:p14="http://schemas.microsoft.com/office/powerpoint/2010/main" val="17251128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32</a:t>
            </a:fld>
            <a:endParaRPr lang="en-US"/>
          </a:p>
        </p:txBody>
      </p:sp>
    </p:spTree>
    <p:extLst>
      <p:ext uri="{BB962C8B-B14F-4D97-AF65-F5344CB8AC3E}">
        <p14:creationId xmlns:p14="http://schemas.microsoft.com/office/powerpoint/2010/main" val="29740162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33</a:t>
            </a:fld>
            <a:endParaRPr lang="en-US"/>
          </a:p>
        </p:txBody>
      </p:sp>
    </p:spTree>
    <p:extLst>
      <p:ext uri="{BB962C8B-B14F-4D97-AF65-F5344CB8AC3E}">
        <p14:creationId xmlns:p14="http://schemas.microsoft.com/office/powerpoint/2010/main" val="24359611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176" indent="-171176">
              <a:buFontTx/>
              <a:buChar char="-"/>
            </a:pPr>
            <a:endParaRPr lang="en-US"/>
          </a:p>
        </p:txBody>
      </p:sp>
      <p:sp>
        <p:nvSpPr>
          <p:cNvPr id="4" name="Slide Number Placeholder 3"/>
          <p:cNvSpPr>
            <a:spLocks noGrp="1"/>
          </p:cNvSpPr>
          <p:nvPr>
            <p:ph type="sldNum" sz="quarter" idx="10"/>
          </p:nvPr>
        </p:nvSpPr>
        <p:spPr/>
        <p:txBody>
          <a:bodyPr/>
          <a:lstStyle/>
          <a:p>
            <a:fld id="{231E98F9-45F7-4364-8D04-E6ED2AEB5B67}" type="slidenum">
              <a:rPr lang="en-US" smtClean="0"/>
              <a:t>37</a:t>
            </a:fld>
            <a:endParaRPr lang="en-US"/>
          </a:p>
        </p:txBody>
      </p:sp>
    </p:spTree>
    <p:extLst>
      <p:ext uri="{BB962C8B-B14F-4D97-AF65-F5344CB8AC3E}">
        <p14:creationId xmlns:p14="http://schemas.microsoft.com/office/powerpoint/2010/main" val="8161330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2</a:t>
            </a:fld>
            <a:endParaRPr lang="en-US"/>
          </a:p>
        </p:txBody>
      </p:sp>
    </p:spTree>
    <p:extLst>
      <p:ext uri="{BB962C8B-B14F-4D97-AF65-F5344CB8AC3E}">
        <p14:creationId xmlns:p14="http://schemas.microsoft.com/office/powerpoint/2010/main" val="9489900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3</a:t>
            </a:fld>
            <a:endParaRPr lang="en-US"/>
          </a:p>
        </p:txBody>
      </p:sp>
    </p:spTree>
    <p:extLst>
      <p:ext uri="{BB962C8B-B14F-4D97-AF65-F5344CB8AC3E}">
        <p14:creationId xmlns:p14="http://schemas.microsoft.com/office/powerpoint/2010/main" val="30366877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5</a:t>
            </a:fld>
            <a:endParaRPr lang="en-US"/>
          </a:p>
        </p:txBody>
      </p:sp>
    </p:spTree>
    <p:extLst>
      <p:ext uri="{BB962C8B-B14F-4D97-AF65-F5344CB8AC3E}">
        <p14:creationId xmlns:p14="http://schemas.microsoft.com/office/powerpoint/2010/main" val="37290694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6</a:t>
            </a:fld>
            <a:endParaRPr lang="en-US"/>
          </a:p>
        </p:txBody>
      </p:sp>
    </p:spTree>
    <p:extLst>
      <p:ext uri="{BB962C8B-B14F-4D97-AF65-F5344CB8AC3E}">
        <p14:creationId xmlns:p14="http://schemas.microsoft.com/office/powerpoint/2010/main" val="1157225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7</a:t>
            </a:fld>
            <a:endParaRPr lang="en-US"/>
          </a:p>
        </p:txBody>
      </p:sp>
    </p:spTree>
    <p:extLst>
      <p:ext uri="{BB962C8B-B14F-4D97-AF65-F5344CB8AC3E}">
        <p14:creationId xmlns:p14="http://schemas.microsoft.com/office/powerpoint/2010/main" val="825947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8</a:t>
            </a:fld>
            <a:endParaRPr lang="en-US"/>
          </a:p>
        </p:txBody>
      </p:sp>
    </p:spTree>
    <p:extLst>
      <p:ext uri="{BB962C8B-B14F-4D97-AF65-F5344CB8AC3E}">
        <p14:creationId xmlns:p14="http://schemas.microsoft.com/office/powerpoint/2010/main" val="14753053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9</a:t>
            </a:fld>
            <a:endParaRPr lang="en-US"/>
          </a:p>
        </p:txBody>
      </p:sp>
    </p:spTree>
    <p:extLst>
      <p:ext uri="{BB962C8B-B14F-4D97-AF65-F5344CB8AC3E}">
        <p14:creationId xmlns:p14="http://schemas.microsoft.com/office/powerpoint/2010/main" val="3920570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12</a:t>
            </a:fld>
            <a:endParaRPr lang="en-US"/>
          </a:p>
        </p:txBody>
      </p:sp>
    </p:spTree>
    <p:extLst>
      <p:ext uri="{BB962C8B-B14F-4D97-AF65-F5344CB8AC3E}">
        <p14:creationId xmlns:p14="http://schemas.microsoft.com/office/powerpoint/2010/main" val="40191231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 name="Line 2"/>
          <p:cNvSpPr>
            <a:spLocks noChangeShapeType="1"/>
          </p:cNvSpPr>
          <p:nvPr/>
        </p:nvSpPr>
        <p:spPr bwMode="auto">
          <a:xfrm>
            <a:off x="508000" y="64516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5" name="Line 5"/>
          <p:cNvSpPr>
            <a:spLocks noChangeShapeType="1"/>
          </p:cNvSpPr>
          <p:nvPr/>
        </p:nvSpPr>
        <p:spPr bwMode="auto">
          <a:xfrm>
            <a:off x="508000" y="12319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6" name="Text Box 14"/>
          <p:cNvSpPr txBox="1">
            <a:spLocks noChangeArrowheads="1"/>
          </p:cNvSpPr>
          <p:nvPr/>
        </p:nvSpPr>
        <p:spPr bwMode="auto">
          <a:xfrm>
            <a:off x="2454688" y="500067"/>
            <a:ext cx="746890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a:defRPr/>
            </a:pPr>
            <a:r>
              <a:rPr lang="en-US" altLang="en-US" sz="3600" b="1" i="1">
                <a:solidFill>
                  <a:srgbClr val="000000"/>
                </a:solidFill>
              </a:rPr>
              <a:t>The Air Force’s Personnel Center</a:t>
            </a:r>
          </a:p>
        </p:txBody>
      </p:sp>
      <p:sp>
        <p:nvSpPr>
          <p:cNvPr id="50191" name="Rectangle 15"/>
          <p:cNvSpPr>
            <a:spLocks noGrp="1" noChangeArrowheads="1"/>
          </p:cNvSpPr>
          <p:nvPr>
            <p:ph type="ctrTitle"/>
          </p:nvPr>
        </p:nvSpPr>
        <p:spPr>
          <a:xfrm>
            <a:off x="368303" y="1962150"/>
            <a:ext cx="11315700" cy="1600200"/>
          </a:xfrm>
        </p:spPr>
        <p:txBody>
          <a:bodyPr/>
          <a:lstStyle>
            <a:lvl1pPr>
              <a:defRPr sz="4400" i="0"/>
            </a:lvl1pPr>
          </a:lstStyle>
          <a:p>
            <a:r>
              <a:rPr lang="en-US"/>
              <a:t>Click to edit Master title style</a:t>
            </a:r>
          </a:p>
        </p:txBody>
      </p:sp>
      <p:sp>
        <p:nvSpPr>
          <p:cNvPr id="7" name="Rectangle 6"/>
          <p:cNvSpPr>
            <a:spLocks noGrp="1" noChangeArrowheads="1"/>
          </p:cNvSpPr>
          <p:nvPr>
            <p:ph type="dt" sz="half" idx="10"/>
          </p:nvPr>
        </p:nvSpPr>
        <p:spPr/>
        <p:txBody>
          <a:bodyPr/>
          <a:lstStyle>
            <a:lvl1pPr>
              <a:defRPr/>
            </a:lvl1pPr>
          </a:lstStyle>
          <a:p>
            <a:pPr>
              <a:defRPr/>
            </a:pPr>
            <a:r>
              <a:rPr lang="en-US"/>
              <a:t>As of: </a:t>
            </a:r>
          </a:p>
        </p:txBody>
      </p:sp>
      <p:pic>
        <p:nvPicPr>
          <p:cNvPr id="12" name="Picture 33" descr="USAF_BLUE_CHROME_WINGS"/>
          <p:cNvPicPr>
            <a:picLocks noChangeAspect="1" noChangeArrowheads="1"/>
          </p:cNvPicPr>
          <p:nvPr userDrawn="1"/>
        </p:nvPicPr>
        <p:blipFill>
          <a:blip r:embed="rId2" cstate="print"/>
          <a:srcRect/>
          <a:stretch>
            <a:fillRect/>
          </a:stretch>
        </p:blipFill>
        <p:spPr bwMode="auto">
          <a:xfrm>
            <a:off x="762000" y="3657600"/>
            <a:ext cx="2854325" cy="2657475"/>
          </a:xfrm>
          <a:prstGeom prst="rect">
            <a:avLst/>
          </a:prstGeom>
          <a:noFill/>
          <a:ln w="9525">
            <a:noFill/>
            <a:miter lim="800000"/>
            <a:headEnd/>
            <a:tailEnd/>
          </a:ln>
        </p:spPr>
      </p:pic>
      <p:pic>
        <p:nvPicPr>
          <p:cNvPr id="14" name="Picture 13"/>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377684" y="2864344"/>
            <a:ext cx="1622955" cy="1631456"/>
          </a:xfrm>
          <a:prstGeom prst="rect">
            <a:avLst/>
          </a:prstGeom>
          <a:effectLst>
            <a:glow rad="431800">
              <a:srgbClr val="FFFFFF">
                <a:alpha val="72000"/>
              </a:srgbClr>
            </a:glow>
          </a:effectLst>
        </p:spPr>
      </p:pic>
    </p:spTree>
    <p:extLst>
      <p:ext uri="{BB962C8B-B14F-4D97-AF65-F5344CB8AC3E}">
        <p14:creationId xmlns:p14="http://schemas.microsoft.com/office/powerpoint/2010/main" val="1939584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504950"/>
            <a:ext cx="11286067" cy="4743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27"/>
          <p:cNvSpPr>
            <a:spLocks noGrp="1" noChangeArrowheads="1"/>
          </p:cNvSpPr>
          <p:nvPr>
            <p:ph type="dt" sz="half" idx="10"/>
          </p:nvPr>
        </p:nvSpPr>
        <p:spPr>
          <a:ln/>
        </p:spPr>
        <p:txBody>
          <a:bodyPr/>
          <a:lstStyle>
            <a:lvl1pPr>
              <a:defRPr/>
            </a:lvl1pPr>
          </a:lstStyle>
          <a:p>
            <a:pPr>
              <a:defRPr/>
            </a:pPr>
            <a:r>
              <a:rPr lang="en-US"/>
              <a:t>As of: </a:t>
            </a:r>
          </a:p>
        </p:txBody>
      </p:sp>
      <p:sp>
        <p:nvSpPr>
          <p:cNvPr id="5" name="Rectangle 1028"/>
          <p:cNvSpPr>
            <a:spLocks noGrp="1" noChangeArrowheads="1"/>
          </p:cNvSpPr>
          <p:nvPr>
            <p:ph type="sldNum" sz="quarter" idx="11"/>
          </p:nvPr>
        </p:nvSpPr>
        <p:spPr>
          <a:ln/>
        </p:spPr>
        <p:txBody>
          <a:bodyPr/>
          <a:lstStyle>
            <a:lvl1pPr>
              <a:defRPr/>
            </a:lvl1pPr>
          </a:lstStyle>
          <a:p>
            <a:pPr>
              <a:defRPr/>
            </a:pPr>
            <a:fld id="{8742E453-760C-45C9-8C05-6ED692EDA49B}" type="slidenum">
              <a:rPr lang="en-US" smtClean="0"/>
              <a:pPr>
                <a:defRPr/>
              </a:pPr>
              <a:t>‹#›</a:t>
            </a:fld>
            <a:endParaRPr lang="en-US">
              <a:solidFill>
                <a:srgbClr val="808080"/>
              </a:solidFill>
            </a:endParaRPr>
          </a:p>
        </p:txBody>
      </p:sp>
    </p:spTree>
    <p:extLst>
      <p:ext uri="{BB962C8B-B14F-4D97-AF65-F5344CB8AC3E}">
        <p14:creationId xmlns:p14="http://schemas.microsoft.com/office/powerpoint/2010/main" val="514386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r>
              <a:rPr lang="en-US"/>
              <a:t>As of: </a:t>
            </a:r>
          </a:p>
        </p:txBody>
      </p:sp>
      <p:sp>
        <p:nvSpPr>
          <p:cNvPr id="4" name="Slide Number Placeholder 3"/>
          <p:cNvSpPr>
            <a:spLocks noGrp="1"/>
          </p:cNvSpPr>
          <p:nvPr>
            <p:ph type="sldNum" sz="quarter" idx="11"/>
          </p:nvPr>
        </p:nvSpPr>
        <p:spPr/>
        <p:txBody>
          <a:bodyPr/>
          <a:lstStyle/>
          <a:p>
            <a:pPr>
              <a:defRPr/>
            </a:pPr>
            <a:fld id="{F4524FF1-59DA-4E30-B21E-DD2136E2174F}" type="slidenum">
              <a:rPr lang="en-US" smtClean="0"/>
              <a:pPr>
                <a:defRPr/>
              </a:pPr>
              <a:t>‹#›</a:t>
            </a:fld>
            <a:endParaRPr lang="en-US"/>
          </a:p>
        </p:txBody>
      </p:sp>
      <p:sp>
        <p:nvSpPr>
          <p:cNvPr id="5" name="Line 2"/>
          <p:cNvSpPr>
            <a:spLocks noChangeShapeType="1"/>
          </p:cNvSpPr>
          <p:nvPr userDrawn="1"/>
        </p:nvSpPr>
        <p:spPr bwMode="auto">
          <a:xfrm>
            <a:off x="508000" y="64516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6" name="Line 5"/>
          <p:cNvSpPr>
            <a:spLocks noChangeShapeType="1"/>
          </p:cNvSpPr>
          <p:nvPr userDrawn="1"/>
        </p:nvSpPr>
        <p:spPr bwMode="auto">
          <a:xfrm>
            <a:off x="508000" y="12319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7" name="Text Box 14"/>
          <p:cNvSpPr txBox="1">
            <a:spLocks noChangeArrowheads="1"/>
          </p:cNvSpPr>
          <p:nvPr userDrawn="1"/>
        </p:nvSpPr>
        <p:spPr bwMode="auto">
          <a:xfrm>
            <a:off x="2454688" y="500067"/>
            <a:ext cx="746890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a:defRPr/>
            </a:pPr>
            <a:r>
              <a:rPr lang="en-US" altLang="en-US" sz="3600" b="1" i="1">
                <a:solidFill>
                  <a:srgbClr val="000000"/>
                </a:solidFill>
              </a:rPr>
              <a:t>The Air Force’s Personnel Center</a:t>
            </a:r>
          </a:p>
        </p:txBody>
      </p:sp>
      <p:sp>
        <p:nvSpPr>
          <p:cNvPr id="8" name="Text Box 1029"/>
          <p:cNvSpPr txBox="1">
            <a:spLocks noChangeArrowheads="1"/>
          </p:cNvSpPr>
          <p:nvPr userDrawn="1"/>
        </p:nvSpPr>
        <p:spPr bwMode="auto">
          <a:xfrm>
            <a:off x="1727200" y="6491289"/>
            <a:ext cx="8737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a:spcBef>
                <a:spcPct val="50000"/>
              </a:spcBef>
              <a:defRPr/>
            </a:pPr>
            <a:r>
              <a:rPr lang="en-US" altLang="en-US" sz="1800" b="1" i="1">
                <a:solidFill>
                  <a:srgbClr val="000000"/>
                </a:solidFill>
                <a:latin typeface="+mj-lt"/>
              </a:rPr>
              <a:t>Agile, Innovative,</a:t>
            </a:r>
            <a:r>
              <a:rPr lang="en-US" altLang="en-US" sz="1800" b="1" i="1" baseline="0">
                <a:solidFill>
                  <a:srgbClr val="000000"/>
                </a:solidFill>
                <a:latin typeface="+mj-lt"/>
              </a:rPr>
              <a:t> and Responsive…Fueling the Fight!</a:t>
            </a:r>
            <a:endParaRPr lang="en-US" altLang="en-US" sz="1800" b="1" i="1">
              <a:solidFill>
                <a:srgbClr val="000000"/>
              </a:solidFill>
              <a:latin typeface="+mj-lt"/>
            </a:endParaRP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84320" y="1965960"/>
            <a:ext cx="4039009" cy="3940674"/>
          </a:xfrm>
          <a:prstGeom prst="rect">
            <a:avLst/>
          </a:prstGeom>
        </p:spPr>
      </p:pic>
    </p:spTree>
    <p:extLst>
      <p:ext uri="{BB962C8B-B14F-4D97-AF65-F5344CB8AC3E}">
        <p14:creationId xmlns:p14="http://schemas.microsoft.com/office/powerpoint/2010/main" val="36664401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9155" name="Rectangle 1027"/>
          <p:cNvSpPr>
            <a:spLocks noGrp="1" noChangeArrowheads="1"/>
          </p:cNvSpPr>
          <p:nvPr>
            <p:ph type="dt" sz="half" idx="2"/>
          </p:nvPr>
        </p:nvSpPr>
        <p:spPr bwMode="auto">
          <a:xfrm>
            <a:off x="0" y="6524625"/>
            <a:ext cx="1625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000">
                <a:solidFill>
                  <a:srgbClr val="969696"/>
                </a:solidFill>
              </a:defRPr>
            </a:lvl1pPr>
          </a:lstStyle>
          <a:p>
            <a:pPr>
              <a:defRPr/>
            </a:pPr>
            <a:r>
              <a:rPr lang="en-US"/>
              <a:t>As of: </a:t>
            </a:r>
          </a:p>
        </p:txBody>
      </p:sp>
      <p:sp>
        <p:nvSpPr>
          <p:cNvPr id="49156" name="Rectangle 1028"/>
          <p:cNvSpPr>
            <a:spLocks noGrp="1" noChangeArrowheads="1"/>
          </p:cNvSpPr>
          <p:nvPr>
            <p:ph type="sldNum" sz="quarter" idx="4"/>
          </p:nvPr>
        </p:nvSpPr>
        <p:spPr bwMode="auto">
          <a:xfrm>
            <a:off x="10651067" y="6524625"/>
            <a:ext cx="1524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800" b="1" i="1">
                <a:solidFill>
                  <a:schemeClr val="tx1"/>
                </a:solidFill>
              </a:defRPr>
            </a:lvl1pPr>
          </a:lstStyle>
          <a:p>
            <a:pPr>
              <a:defRPr/>
            </a:pPr>
            <a:fld id="{F4524FF1-59DA-4E30-B21E-DD2136E2174F}" type="slidenum">
              <a:rPr lang="en-US" smtClean="0"/>
              <a:pPr>
                <a:defRPr/>
              </a:pPr>
              <a:t>‹#›</a:t>
            </a:fld>
            <a:endParaRPr lang="en-US"/>
          </a:p>
        </p:txBody>
      </p:sp>
      <p:sp>
        <p:nvSpPr>
          <p:cNvPr id="1029" name="Rectangle 1030"/>
          <p:cNvSpPr>
            <a:spLocks noGrp="1" noChangeArrowheads="1"/>
          </p:cNvSpPr>
          <p:nvPr>
            <p:ph type="title"/>
          </p:nvPr>
        </p:nvSpPr>
        <p:spPr bwMode="auto">
          <a:xfrm>
            <a:off x="2218267" y="76200"/>
            <a:ext cx="9525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30" name="Line 1035"/>
          <p:cNvSpPr>
            <a:spLocks noChangeShapeType="1"/>
          </p:cNvSpPr>
          <p:nvPr/>
        </p:nvSpPr>
        <p:spPr bwMode="auto">
          <a:xfrm>
            <a:off x="508000" y="64516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1031" name="Line 1036"/>
          <p:cNvSpPr>
            <a:spLocks noChangeShapeType="1"/>
          </p:cNvSpPr>
          <p:nvPr/>
        </p:nvSpPr>
        <p:spPr bwMode="auto">
          <a:xfrm>
            <a:off x="508000" y="12319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1032" name="Rectangle 1040"/>
          <p:cNvSpPr>
            <a:spLocks noGrp="1" noChangeArrowheads="1"/>
          </p:cNvSpPr>
          <p:nvPr>
            <p:ph type="body" idx="1"/>
          </p:nvPr>
        </p:nvSpPr>
        <p:spPr bwMode="auto">
          <a:xfrm>
            <a:off x="368303" y="1504950"/>
            <a:ext cx="11197167"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0"/>
            <a:r>
              <a:rPr lang="en-US" altLang="en-US"/>
              <a:t>2nd Bullet</a:t>
            </a:r>
          </a:p>
        </p:txBody>
      </p:sp>
      <p:pic>
        <p:nvPicPr>
          <p:cNvPr id="11" name="Picture 10"/>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a:xfrm>
            <a:off x="638866" y="90489"/>
            <a:ext cx="1113734" cy="1119568"/>
          </a:xfrm>
          <a:prstGeom prst="rect">
            <a:avLst/>
          </a:prstGeom>
          <a:effectLst/>
        </p:spPr>
      </p:pic>
    </p:spTree>
    <p:extLst>
      <p:ext uri="{BB962C8B-B14F-4D97-AF65-F5344CB8AC3E}">
        <p14:creationId xmlns:p14="http://schemas.microsoft.com/office/powerpoint/2010/main" val="1480826731"/>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Lst>
  <p:hf hdr="0" ftr="0" dt="0"/>
  <p:txStyles>
    <p:titleStyle>
      <a:lvl1pPr algn="r" rtl="0" eaLnBrk="0" fontAlgn="base" hangingPunct="0">
        <a:spcBef>
          <a:spcPct val="0"/>
        </a:spcBef>
        <a:spcAft>
          <a:spcPct val="0"/>
        </a:spcAft>
        <a:defRPr sz="3600" b="1" i="1">
          <a:solidFill>
            <a:srgbClr val="151C77"/>
          </a:solidFill>
          <a:latin typeface="+mj-lt"/>
          <a:ea typeface="+mj-ea"/>
          <a:cs typeface="+mj-cs"/>
        </a:defRPr>
      </a:lvl1pPr>
      <a:lvl2pPr algn="r" rtl="0" eaLnBrk="0" fontAlgn="base" hangingPunct="0">
        <a:spcBef>
          <a:spcPct val="0"/>
        </a:spcBef>
        <a:spcAft>
          <a:spcPct val="0"/>
        </a:spcAft>
        <a:defRPr sz="3600" b="1" i="1">
          <a:solidFill>
            <a:srgbClr val="151C77"/>
          </a:solidFill>
          <a:latin typeface="Arial" charset="0"/>
        </a:defRPr>
      </a:lvl2pPr>
      <a:lvl3pPr algn="r" rtl="0" eaLnBrk="0" fontAlgn="base" hangingPunct="0">
        <a:spcBef>
          <a:spcPct val="0"/>
        </a:spcBef>
        <a:spcAft>
          <a:spcPct val="0"/>
        </a:spcAft>
        <a:defRPr sz="3600" b="1" i="1">
          <a:solidFill>
            <a:srgbClr val="151C77"/>
          </a:solidFill>
          <a:latin typeface="Arial" charset="0"/>
        </a:defRPr>
      </a:lvl3pPr>
      <a:lvl4pPr algn="r" rtl="0" eaLnBrk="0" fontAlgn="base" hangingPunct="0">
        <a:spcBef>
          <a:spcPct val="0"/>
        </a:spcBef>
        <a:spcAft>
          <a:spcPct val="0"/>
        </a:spcAft>
        <a:defRPr sz="3600" b="1" i="1">
          <a:solidFill>
            <a:srgbClr val="151C77"/>
          </a:solidFill>
          <a:latin typeface="Arial" charset="0"/>
        </a:defRPr>
      </a:lvl4pPr>
      <a:lvl5pPr algn="r" rtl="0" eaLnBrk="0" fontAlgn="base" hangingPunct="0">
        <a:spcBef>
          <a:spcPct val="0"/>
        </a:spcBef>
        <a:spcAft>
          <a:spcPct val="0"/>
        </a:spcAft>
        <a:defRPr sz="3600" b="1" i="1">
          <a:solidFill>
            <a:srgbClr val="151C77"/>
          </a:solidFill>
          <a:latin typeface="Arial" charset="0"/>
        </a:defRPr>
      </a:lvl5pPr>
      <a:lvl6pPr marL="457189" algn="r" rtl="0" eaLnBrk="1" fontAlgn="base" hangingPunct="1">
        <a:spcBef>
          <a:spcPct val="0"/>
        </a:spcBef>
        <a:spcAft>
          <a:spcPct val="0"/>
        </a:spcAft>
        <a:defRPr sz="3600" b="1" i="1">
          <a:solidFill>
            <a:srgbClr val="151C77"/>
          </a:solidFill>
          <a:latin typeface="Arial" charset="0"/>
        </a:defRPr>
      </a:lvl6pPr>
      <a:lvl7pPr marL="914377" algn="r" rtl="0" eaLnBrk="1" fontAlgn="base" hangingPunct="1">
        <a:spcBef>
          <a:spcPct val="0"/>
        </a:spcBef>
        <a:spcAft>
          <a:spcPct val="0"/>
        </a:spcAft>
        <a:defRPr sz="3600" b="1" i="1">
          <a:solidFill>
            <a:srgbClr val="151C77"/>
          </a:solidFill>
          <a:latin typeface="Arial" charset="0"/>
        </a:defRPr>
      </a:lvl7pPr>
      <a:lvl8pPr marL="1371566" algn="r" rtl="0" eaLnBrk="1" fontAlgn="base" hangingPunct="1">
        <a:spcBef>
          <a:spcPct val="0"/>
        </a:spcBef>
        <a:spcAft>
          <a:spcPct val="0"/>
        </a:spcAft>
        <a:defRPr sz="3600" b="1" i="1">
          <a:solidFill>
            <a:srgbClr val="151C77"/>
          </a:solidFill>
          <a:latin typeface="Arial" charset="0"/>
        </a:defRPr>
      </a:lvl8pPr>
      <a:lvl9pPr marL="1828754" algn="r" rtl="0" eaLnBrk="1" fontAlgn="base" hangingPunct="1">
        <a:spcBef>
          <a:spcPct val="0"/>
        </a:spcBef>
        <a:spcAft>
          <a:spcPct val="0"/>
        </a:spcAft>
        <a:defRPr sz="3600" b="1" i="1">
          <a:solidFill>
            <a:srgbClr val="151C77"/>
          </a:solidFill>
          <a:latin typeface="Arial" charset="0"/>
        </a:defRPr>
      </a:lvl9pPr>
    </p:titleStyle>
    <p:bodyStyle>
      <a:lvl1pPr marL="284163" indent="-284163" algn="l" rtl="0" eaLnBrk="0" fontAlgn="base" hangingPunct="0">
        <a:spcBef>
          <a:spcPct val="50000"/>
        </a:spcBef>
        <a:spcAft>
          <a:spcPct val="0"/>
        </a:spcAft>
        <a:buClr>
          <a:srgbClr val="151C77"/>
        </a:buClr>
        <a:buSzPct val="80000"/>
        <a:buFont typeface="Wingdings" pitchFamily="2" charset="2"/>
        <a:buChar char="n"/>
        <a:defRPr sz="2000" b="1">
          <a:solidFill>
            <a:schemeClr val="tx1"/>
          </a:solidFill>
          <a:latin typeface="+mn-lt"/>
          <a:ea typeface="+mn-ea"/>
          <a:cs typeface="+mn-cs"/>
        </a:defRPr>
      </a:lvl1pPr>
      <a:lvl2pPr marL="688957" indent="-282568" algn="l" rtl="0" eaLnBrk="0" fontAlgn="base" hangingPunct="0">
        <a:spcBef>
          <a:spcPct val="25000"/>
        </a:spcBef>
        <a:spcAft>
          <a:spcPct val="0"/>
        </a:spcAft>
        <a:buClr>
          <a:srgbClr val="151C77"/>
        </a:buClr>
        <a:buSzPct val="80000"/>
        <a:buFont typeface="Wingdings" pitchFamily="2" charset="2"/>
        <a:buChar char="n"/>
        <a:defRPr sz="2000" b="1">
          <a:solidFill>
            <a:schemeClr val="tx1"/>
          </a:solidFill>
          <a:latin typeface="+mn-lt"/>
        </a:defRPr>
      </a:lvl2pPr>
      <a:lvl3pPr marL="1027088" indent="-223833" algn="l" rtl="0" eaLnBrk="0" fontAlgn="base" hangingPunct="0">
        <a:spcBef>
          <a:spcPct val="25000"/>
        </a:spcBef>
        <a:spcAft>
          <a:spcPct val="0"/>
        </a:spcAft>
        <a:buClr>
          <a:srgbClr val="151C77"/>
        </a:buClr>
        <a:buSzPct val="80000"/>
        <a:buFont typeface="Wingdings" pitchFamily="2" charset="2"/>
        <a:buChar char="n"/>
        <a:defRPr sz="2000" b="1">
          <a:solidFill>
            <a:schemeClr val="tx1"/>
          </a:solidFill>
          <a:latin typeface="+mn-lt"/>
        </a:defRPr>
      </a:lvl3pPr>
      <a:lvl4pPr marL="1600160" indent="-228594" algn="l" rtl="0" eaLnBrk="0" fontAlgn="base" hangingPunct="0">
        <a:spcBef>
          <a:spcPct val="25000"/>
        </a:spcBef>
        <a:spcAft>
          <a:spcPct val="0"/>
        </a:spcAft>
        <a:buClr>
          <a:srgbClr val="151C77"/>
        </a:buClr>
        <a:buSzPct val="80000"/>
        <a:buFont typeface="Wingdings" pitchFamily="2" charset="2"/>
        <a:buChar char="n"/>
        <a:defRPr sz="2000" b="1">
          <a:solidFill>
            <a:schemeClr val="tx1"/>
          </a:solidFill>
          <a:latin typeface="+mn-lt"/>
        </a:defRPr>
      </a:lvl4pPr>
      <a:lvl5pPr marL="2057349" indent="-228594"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5pPr>
      <a:lvl6pPr marL="2514537" indent="-228594"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726" indent="-228594"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8914" indent="-228594"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103" indent="-228594"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afpc.af.mil/Civilian-Career-Management/Civilian-PC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myfss.us.af.mil/USAFCommunity/s/knowledge-detail?pid=kA0t0000000LHJiCAO" TargetMode="External"/><Relationship Id="rId2" Type="http://schemas.openxmlformats.org/officeDocument/2006/relationships/hyperlink" Target="http://&#160;https:/myfss.us.af.mil/USAFCommunity/s/knowledge-detail?pid=kA0t0000000LHJsCAO"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myfss.us.af.mil/USAFCommunity/s/knowledge-detail?pid=kA0t0000000LHJwCAO"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myfss.us.af.mil/USAFCommunity/s/knowledge-detail?pid=kA0t0000000LHJaCAO"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myfss.us.af.mil/USAFCommunity/s/knowledge-detail?pid=kA0t0000000LHJsCAO"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aoprals.state.gov/"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myfss.us.af.mil/USAFCommunity/s/knowledge-detail?pid=kA0t0000000LHJcCAO"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www.defensetravel.dod.mil/Docs/perdiem/JTR.pdf" TargetMode="External"/><Relationship Id="rId7" Type="http://schemas.openxmlformats.org/officeDocument/2006/relationships/hyperlink" Target="https://static.e-publishing.af.mil/production/1/af_a1/publication/dafman36-142/dafman36-142.pdf" TargetMode="External"/><Relationship Id="rId2" Type="http://schemas.openxmlformats.org/officeDocument/2006/relationships/hyperlink" Target="https://www.afpc.af.mil/Civilian-Career-Management/Civilian-PCS/" TargetMode="External"/><Relationship Id="rId1" Type="http://schemas.openxmlformats.org/officeDocument/2006/relationships/slideLayout" Target="../slideLayouts/slideLayout2.xml"/><Relationship Id="rId6" Type="http://schemas.openxmlformats.org/officeDocument/2006/relationships/hyperlink" Target="https://aoprals.state.gov/" TargetMode="External"/><Relationship Id="rId5" Type="http://schemas.openxmlformats.org/officeDocument/2006/relationships/hyperlink" Target="https://www.dfas.mil/CivilianEmployees/Civilian-Permanent-Change-of-Station-PCS/" TargetMode="External"/><Relationship Id="rId4" Type="http://schemas.openxmlformats.org/officeDocument/2006/relationships/hyperlink" Target="https://www.militaryonesource.mil/moving-pcs/" TargetMode="Externa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ChangeArrowheads="1"/>
          </p:cNvSpPr>
          <p:nvPr/>
        </p:nvSpPr>
        <p:spPr bwMode="auto">
          <a:xfrm>
            <a:off x="3886200" y="1905000"/>
            <a:ext cx="7783869" cy="4423192"/>
          </a:xfrm>
          <a:prstGeom prst="rect">
            <a:avLst/>
          </a:prstGeom>
          <a:noFill/>
          <a:ln w="9525">
            <a:noFill/>
            <a:miter lim="800000"/>
            <a:headEnd/>
            <a:tailEnd/>
          </a:ln>
        </p:spPr>
        <p:txBody>
          <a:bodyPr lIns="91440" tIns="45720" rIns="91440" bIns="45720" anchor="t"/>
          <a:lstStyle/>
          <a:p>
            <a:pPr algn="r" eaLnBrk="0" hangingPunct="0"/>
            <a:endParaRPr lang="en-US" sz="3200" b="1">
              <a:solidFill>
                <a:srgbClr val="151C77"/>
              </a:solidFill>
              <a:latin typeface="Arial" pitchFamily="34" charset="0"/>
              <a:cs typeface="Arial" pitchFamily="34" charset="0"/>
            </a:endParaRPr>
          </a:p>
          <a:p>
            <a:pPr algn="r" eaLnBrk="0" hangingPunct="0"/>
            <a:r>
              <a:rPr lang="en-US" sz="4400" b="1">
                <a:solidFill>
                  <a:srgbClr val="151C77"/>
                </a:solidFill>
                <a:cs typeface="Arial"/>
              </a:rPr>
              <a:t>First Duty </a:t>
            </a:r>
            <a:r>
              <a:rPr lang="en-US" sz="4400" b="1">
                <a:solidFill>
                  <a:srgbClr val="151C77"/>
                </a:solidFill>
                <a:ea typeface="+mn-lt"/>
                <a:cs typeface="+mn-lt"/>
              </a:rPr>
              <a:t>Civilian</a:t>
            </a:r>
            <a:r>
              <a:rPr lang="en-US" sz="4400" b="1">
                <a:solidFill>
                  <a:srgbClr val="151C77"/>
                </a:solidFill>
                <a:cs typeface="Arial"/>
              </a:rPr>
              <a:t> </a:t>
            </a:r>
          </a:p>
          <a:p>
            <a:pPr algn="r"/>
            <a:r>
              <a:rPr lang="en-US" sz="4400" b="1">
                <a:solidFill>
                  <a:srgbClr val="151C77"/>
                </a:solidFill>
                <a:cs typeface="Arial"/>
              </a:rPr>
              <a:t>Permanent Change of Station (PCS) </a:t>
            </a:r>
          </a:p>
          <a:p>
            <a:pPr algn="r"/>
            <a:r>
              <a:rPr lang="en-US" sz="4400" b="1">
                <a:solidFill>
                  <a:srgbClr val="151C77"/>
                </a:solidFill>
                <a:latin typeface="Arial"/>
                <a:cs typeface="Arial"/>
              </a:rPr>
              <a:t>Briefing</a:t>
            </a:r>
            <a:endParaRPr lang="en-US" sz="4400" b="1">
              <a:solidFill>
                <a:srgbClr val="151C77"/>
              </a:solidFill>
              <a:latin typeface="Arial" pitchFamily="34" charset="0"/>
              <a:cs typeface="Arial" pitchFamily="34" charset="0"/>
            </a:endParaRPr>
          </a:p>
        </p:txBody>
      </p:sp>
      <p:sp>
        <p:nvSpPr>
          <p:cNvPr id="2" name="Rectangle 1"/>
          <p:cNvSpPr/>
          <p:nvPr/>
        </p:nvSpPr>
        <p:spPr>
          <a:xfrm>
            <a:off x="5571162" y="5055508"/>
            <a:ext cx="6096000" cy="707886"/>
          </a:xfrm>
          <a:prstGeom prst="rect">
            <a:avLst/>
          </a:prstGeom>
        </p:spPr>
        <p:txBody>
          <a:bodyPr lIns="91440" tIns="45720" rIns="91440" bIns="45720" anchor="t">
            <a:spAutoFit/>
          </a:bodyPr>
          <a:lstStyle/>
          <a:p>
            <a:pPr lvl="0" algn="r"/>
            <a:r>
              <a:rPr lang="da-DK" sz="2000" b="1">
                <a:solidFill>
                  <a:srgbClr val="000000"/>
                </a:solidFill>
                <a:cs typeface="Arial" pitchFamily="34" charset="0"/>
              </a:rPr>
              <a:t>AFPC PCS Unit</a:t>
            </a:r>
          </a:p>
          <a:p>
            <a:pPr algn="r"/>
            <a:r>
              <a:rPr lang="da-DK" sz="2000" b="1">
                <a:solidFill>
                  <a:srgbClr val="000000"/>
                </a:solidFill>
                <a:latin typeface="Arial"/>
                <a:cs typeface="Arial"/>
              </a:rPr>
              <a:t>March 2025</a:t>
            </a:r>
            <a:endParaRPr lang="da-DK" sz="2000" b="1">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18494138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4915" y="145815"/>
            <a:ext cx="6837485" cy="993912"/>
          </a:xfrm>
        </p:spPr>
        <p:txBody>
          <a:bodyPr/>
          <a:lstStyle/>
          <a:p>
            <a:r>
              <a:rPr lang="en-US" i="1"/>
              <a:t>Selectee Responsibilities</a:t>
            </a:r>
          </a:p>
        </p:txBody>
      </p:sp>
      <p:sp>
        <p:nvSpPr>
          <p:cNvPr id="3" name="Content Placeholder 2"/>
          <p:cNvSpPr>
            <a:spLocks noGrp="1"/>
          </p:cNvSpPr>
          <p:nvPr>
            <p:ph idx="1"/>
          </p:nvPr>
        </p:nvSpPr>
        <p:spPr>
          <a:xfrm>
            <a:off x="533400" y="1295400"/>
            <a:ext cx="11353800" cy="5037992"/>
          </a:xfrm>
        </p:spPr>
        <p:txBody>
          <a:bodyPr/>
          <a:lstStyle/>
          <a:p>
            <a:pPr marL="283845" indent="-283845">
              <a:spcBef>
                <a:spcPts val="1200"/>
              </a:spcBef>
            </a:pPr>
            <a:r>
              <a:rPr lang="en-US"/>
              <a:t>Ensure all information and documents are accurate and complete in USAS</a:t>
            </a:r>
          </a:p>
          <a:p>
            <a:pPr marL="283845" indent="-283845"/>
            <a:r>
              <a:rPr lang="en-US">
                <a:cs typeface="Arial"/>
              </a:rPr>
              <a:t>See the PCS Required Documents List on the link below </a:t>
            </a:r>
            <a:r>
              <a:rPr lang="en-US"/>
              <a:t>to help determine what additional documents and / or forms may be required prior to completing your PCS orders</a:t>
            </a:r>
            <a:endParaRPr lang="en-US">
              <a:cs typeface="Arial"/>
            </a:endParaRPr>
          </a:p>
          <a:p>
            <a:pPr marL="0" indent="0">
              <a:buNone/>
            </a:pPr>
            <a:r>
              <a:rPr lang="en-US">
                <a:solidFill>
                  <a:srgbClr val="000000"/>
                </a:solidFill>
                <a:cs typeface="Arial"/>
                <a:hlinkClick r:id="rId2"/>
              </a:rPr>
              <a:t>https://www.afpc.af.mil/Civilian-Career-Management/Civilian-PCS/</a:t>
            </a:r>
            <a:endParaRPr lang="en-US">
              <a:solidFill>
                <a:srgbClr val="000000"/>
              </a:solidFill>
              <a:cs typeface="Arial"/>
            </a:endParaRPr>
          </a:p>
          <a:p>
            <a:pPr marL="283845" indent="-283845"/>
            <a:r>
              <a:rPr lang="en-US">
                <a:solidFill>
                  <a:srgbClr val="000000"/>
                </a:solidFill>
                <a:cs typeface="Arial"/>
              </a:rPr>
              <a:t>Any missing documents or information will result in a delay in the processing of PCS orders</a:t>
            </a:r>
            <a:endParaRPr lang="en-US">
              <a:solidFill>
                <a:srgbClr val="000000"/>
              </a:solidFill>
            </a:endParaRPr>
          </a:p>
          <a:p>
            <a:pPr marL="749300" lvl="1" indent="-342900"/>
            <a:r>
              <a:rPr lang="en-US">
                <a:solidFill>
                  <a:srgbClr val="000000"/>
                </a:solidFill>
              </a:rPr>
              <a:t>Examples include</a:t>
            </a:r>
            <a:r>
              <a:rPr lang="en-US" b="0">
                <a:solidFill>
                  <a:srgbClr val="000000"/>
                </a:solidFill>
              </a:rPr>
              <a:t>:</a:t>
            </a:r>
            <a:endParaRPr lang="en-US" b="0">
              <a:solidFill>
                <a:srgbClr val="000000"/>
              </a:solidFill>
              <a:cs typeface="Arial"/>
            </a:endParaRPr>
          </a:p>
          <a:p>
            <a:pPr marL="1083945" lvl="2" indent="-342900"/>
            <a:r>
              <a:rPr lang="en-US" b="0">
                <a:solidFill>
                  <a:srgbClr val="000000"/>
                </a:solidFill>
              </a:rPr>
              <a:t>Birth certificates and / or custody documents for children under 21 who do not share same last name of the selectee</a:t>
            </a:r>
            <a:endParaRPr lang="en-US" b="0">
              <a:solidFill>
                <a:srgbClr val="000000"/>
              </a:solidFill>
              <a:cs typeface="Arial"/>
            </a:endParaRPr>
          </a:p>
          <a:p>
            <a:pPr marL="1083945" lvl="2" indent="-342900"/>
            <a:r>
              <a:rPr lang="en-US" b="0">
                <a:solidFill>
                  <a:srgbClr val="000000"/>
                </a:solidFill>
              </a:rPr>
              <a:t>Marriage certificate for spouse that does not share same last name of the selectee</a:t>
            </a:r>
            <a:endParaRPr lang="en-US" b="0">
              <a:solidFill>
                <a:srgbClr val="000000"/>
              </a:solidFill>
              <a:cs typeface="Arial"/>
            </a:endParaRPr>
          </a:p>
          <a:p>
            <a:pPr marL="1083945" lvl="2" indent="-342900"/>
            <a:r>
              <a:rPr lang="en-US" b="0">
                <a:solidFill>
                  <a:srgbClr val="000000"/>
                </a:solidFill>
              </a:rPr>
              <a:t>Physician affidavit for children ages 21 and over incapable of self-support</a:t>
            </a:r>
            <a:endParaRPr lang="en-US" b="0">
              <a:solidFill>
                <a:srgbClr val="000000"/>
              </a:solidFill>
              <a:cs typeface="Arial"/>
            </a:endParaRPr>
          </a:p>
          <a:p>
            <a:pPr marL="0" indent="0" algn="ctr">
              <a:buNone/>
            </a:pPr>
            <a:endParaRPr lang="en-US">
              <a:solidFill>
                <a:srgbClr val="000000"/>
              </a:solidFill>
            </a:endParaRPr>
          </a:p>
        </p:txBody>
      </p:sp>
      <p:sp>
        <p:nvSpPr>
          <p:cNvPr id="4" name="Slide Number Placeholder 3">
            <a:extLst>
              <a:ext uri="{FF2B5EF4-FFF2-40B4-BE49-F238E27FC236}">
                <a16:creationId xmlns:a16="http://schemas.microsoft.com/office/drawing/2014/main" id="{1432EF40-7F98-099A-C9F7-7020116CF954}"/>
              </a:ext>
            </a:extLst>
          </p:cNvPr>
          <p:cNvSpPr>
            <a:spLocks noGrp="1"/>
          </p:cNvSpPr>
          <p:nvPr>
            <p:ph type="sldNum" sz="quarter" idx="11"/>
          </p:nvPr>
        </p:nvSpPr>
        <p:spPr/>
        <p:txBody>
          <a:bodyPr/>
          <a:lstStyle/>
          <a:p>
            <a:pPr>
              <a:defRPr/>
            </a:pPr>
            <a:fld id="{8742E453-760C-45C9-8C05-6ED692EDA49B}" type="slidenum">
              <a:rPr lang="en-US" smtClean="0"/>
              <a:pPr>
                <a:defRPr/>
              </a:pPr>
              <a:t>10</a:t>
            </a:fld>
            <a:endParaRPr lang="en-US">
              <a:solidFill>
                <a:srgbClr val="808080"/>
              </a:solidFill>
            </a:endParaRPr>
          </a:p>
        </p:txBody>
      </p:sp>
    </p:spTree>
    <p:extLst>
      <p:ext uri="{BB962C8B-B14F-4D97-AF65-F5344CB8AC3E}">
        <p14:creationId xmlns:p14="http://schemas.microsoft.com/office/powerpoint/2010/main" val="4219638040"/>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8821" y="145815"/>
            <a:ext cx="8074615" cy="993912"/>
          </a:xfrm>
        </p:spPr>
        <p:txBody>
          <a:bodyPr/>
          <a:lstStyle/>
          <a:p>
            <a:r>
              <a:rPr lang="en-US"/>
              <a:t>Selectee Responsibilities Cont'd</a:t>
            </a:r>
            <a:endParaRPr lang="en-US" i="1">
              <a:cs typeface="Arial"/>
            </a:endParaRPr>
          </a:p>
        </p:txBody>
      </p:sp>
      <p:sp>
        <p:nvSpPr>
          <p:cNvPr id="3" name="Content Placeholder 2"/>
          <p:cNvSpPr>
            <a:spLocks noGrp="1"/>
          </p:cNvSpPr>
          <p:nvPr>
            <p:ph idx="1"/>
          </p:nvPr>
        </p:nvSpPr>
        <p:spPr>
          <a:xfrm>
            <a:off x="533400" y="1295400"/>
            <a:ext cx="11049000" cy="5037992"/>
          </a:xfrm>
        </p:spPr>
        <p:txBody>
          <a:bodyPr/>
          <a:lstStyle/>
          <a:p>
            <a:pPr marL="283845" indent="-283845"/>
            <a:r>
              <a:rPr lang="en-US"/>
              <a:t>Contact designated PCS Technician if assistance is needed with understanding authorized entitlements and allowances</a:t>
            </a:r>
            <a:endParaRPr lang="en-US">
              <a:cs typeface="Arial"/>
            </a:endParaRPr>
          </a:p>
          <a:p>
            <a:pPr marL="283845" indent="-283845"/>
            <a:r>
              <a:rPr lang="en-US">
                <a:cs typeface="Arial"/>
              </a:rPr>
              <a:t>Once orders are received, contact nearest base transportation management office (TMO) to coordinate movement of household goods (HHG)</a:t>
            </a:r>
          </a:p>
          <a:p>
            <a:pPr marL="283845" indent="-283845"/>
            <a:r>
              <a:rPr lang="en-US">
                <a:cs typeface="Arial"/>
              </a:rPr>
              <a:t>Submit final travel voucher to base finance office upon completion of PCS</a:t>
            </a:r>
            <a:endParaRPr lang="en-US">
              <a:solidFill>
                <a:srgbClr val="000000"/>
              </a:solidFill>
              <a:cs typeface="Arial"/>
            </a:endParaRPr>
          </a:p>
          <a:p>
            <a:pPr marL="283845" indent="-283845"/>
            <a:r>
              <a:rPr lang="en-US">
                <a:solidFill>
                  <a:srgbClr val="FF0000"/>
                </a:solidFill>
                <a:cs typeface="Arial"/>
              </a:rPr>
              <a:t>Contact the gaining CPS / unit to find out if there are any restrictions on shipment of goods / POV</a:t>
            </a:r>
          </a:p>
        </p:txBody>
      </p:sp>
      <p:sp>
        <p:nvSpPr>
          <p:cNvPr id="4" name="Slide Number Placeholder 3">
            <a:extLst>
              <a:ext uri="{FF2B5EF4-FFF2-40B4-BE49-F238E27FC236}">
                <a16:creationId xmlns:a16="http://schemas.microsoft.com/office/drawing/2014/main" id="{1432EF40-7F98-099A-C9F7-7020116CF954}"/>
              </a:ext>
            </a:extLst>
          </p:cNvPr>
          <p:cNvSpPr>
            <a:spLocks noGrp="1"/>
          </p:cNvSpPr>
          <p:nvPr>
            <p:ph type="sldNum" sz="quarter" idx="11"/>
          </p:nvPr>
        </p:nvSpPr>
        <p:spPr/>
        <p:txBody>
          <a:bodyPr/>
          <a:lstStyle/>
          <a:p>
            <a:pPr>
              <a:defRPr/>
            </a:pPr>
            <a:fld id="{8742E453-760C-45C9-8C05-6ED692EDA49B}" type="slidenum">
              <a:rPr lang="en-US" smtClean="0"/>
              <a:pPr>
                <a:defRPr/>
              </a:pPr>
              <a:t>11</a:t>
            </a:fld>
            <a:endParaRPr lang="en-US">
              <a:solidFill>
                <a:srgbClr val="808080"/>
              </a:solidFill>
            </a:endParaRPr>
          </a:p>
        </p:txBody>
      </p:sp>
    </p:spTree>
    <p:extLst>
      <p:ext uri="{BB962C8B-B14F-4D97-AF65-F5344CB8AC3E}">
        <p14:creationId xmlns:p14="http://schemas.microsoft.com/office/powerpoint/2010/main" val="2124061235"/>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492" y="429477"/>
            <a:ext cx="6811108" cy="1002704"/>
          </a:xfrm>
        </p:spPr>
        <p:txBody>
          <a:bodyPr/>
          <a:lstStyle/>
          <a:p>
            <a:r>
              <a:rPr lang="en-US" i="1"/>
              <a:t>Entrance on Duty (EOD)</a:t>
            </a:r>
            <a:br>
              <a:rPr lang="en-US" i="1"/>
            </a:br>
            <a:endParaRPr lang="en-US" i="1"/>
          </a:p>
        </p:txBody>
      </p:sp>
      <p:sp>
        <p:nvSpPr>
          <p:cNvPr id="3" name="Content Placeholder 2"/>
          <p:cNvSpPr>
            <a:spLocks noGrp="1"/>
          </p:cNvSpPr>
          <p:nvPr>
            <p:ph idx="1"/>
          </p:nvPr>
        </p:nvSpPr>
        <p:spPr>
          <a:xfrm>
            <a:off x="533400" y="1286784"/>
            <a:ext cx="11125200" cy="5025813"/>
          </a:xfrm>
        </p:spPr>
        <p:txBody>
          <a:bodyPr/>
          <a:lstStyle/>
          <a:p>
            <a:pPr marL="281940" indent="-280670">
              <a:buNone/>
            </a:pPr>
            <a:r>
              <a:rPr lang="en-US">
                <a:solidFill>
                  <a:srgbClr val="000000"/>
                </a:solidFill>
              </a:rPr>
              <a:t>TIMELINES FOR ESTABLISHING EOD</a:t>
            </a:r>
            <a:endParaRPr lang="en-US">
              <a:cs typeface="Arial"/>
            </a:endParaRPr>
          </a:p>
          <a:p>
            <a:pPr marL="688340" lvl="1" indent="-281940"/>
            <a:r>
              <a:rPr lang="en-US" b="0">
                <a:solidFill>
                  <a:srgbClr val="000000"/>
                </a:solidFill>
              </a:rPr>
              <a:t>When PCS Technician receives all completed forms and supporting documents, the EOD will be established</a:t>
            </a:r>
            <a:endParaRPr lang="en-US" b="0">
              <a:solidFill>
                <a:srgbClr val="000000"/>
              </a:solidFill>
              <a:cs typeface="Arial"/>
            </a:endParaRPr>
          </a:p>
          <a:p>
            <a:pPr marL="688340" lvl="1" indent="-281940"/>
            <a:r>
              <a:rPr lang="en-US" b="0">
                <a:solidFill>
                  <a:srgbClr val="000000"/>
                </a:solidFill>
              </a:rPr>
              <a:t>EODs are set at 45 days out for CONUS moves</a:t>
            </a:r>
            <a:endParaRPr lang="en-US" b="0">
              <a:solidFill>
                <a:srgbClr val="000000"/>
              </a:solidFill>
              <a:cs typeface="Arial"/>
            </a:endParaRPr>
          </a:p>
          <a:p>
            <a:pPr marL="688340" lvl="1" indent="-281940">
              <a:spcBef>
                <a:spcPct val="20000"/>
              </a:spcBef>
            </a:pPr>
            <a:r>
              <a:rPr lang="en-US" b="0">
                <a:solidFill>
                  <a:srgbClr val="000000"/>
                </a:solidFill>
                <a:ea typeface="+mn-lt"/>
                <a:cs typeface="+mn-lt"/>
              </a:rPr>
              <a:t>EODs for first duty hires will be set at the beginning of a new pay period on the first duty day (Mondays)</a:t>
            </a:r>
            <a:endParaRPr lang="en-US" b="0">
              <a:ea typeface="+mn-lt"/>
              <a:cs typeface="+mn-lt"/>
            </a:endParaRPr>
          </a:p>
          <a:p>
            <a:pPr marL="688340" lvl="1" indent="-281940"/>
            <a:endParaRPr lang="en-US" b="0">
              <a:solidFill>
                <a:srgbClr val="000000"/>
              </a:solidFill>
              <a:cs typeface="Arial"/>
            </a:endParaRPr>
          </a:p>
        </p:txBody>
      </p:sp>
      <p:sp>
        <p:nvSpPr>
          <p:cNvPr id="4" name="Slide Number Placeholder 3">
            <a:extLst>
              <a:ext uri="{FF2B5EF4-FFF2-40B4-BE49-F238E27FC236}">
                <a16:creationId xmlns:a16="http://schemas.microsoft.com/office/drawing/2014/main" id="{8E114F4F-FF04-91A7-C6C6-4DD670F5C13D}"/>
              </a:ext>
            </a:extLst>
          </p:cNvPr>
          <p:cNvSpPr>
            <a:spLocks noGrp="1"/>
          </p:cNvSpPr>
          <p:nvPr>
            <p:ph type="sldNum" sz="quarter" idx="11"/>
          </p:nvPr>
        </p:nvSpPr>
        <p:spPr/>
        <p:txBody>
          <a:bodyPr/>
          <a:lstStyle/>
          <a:p>
            <a:pPr>
              <a:defRPr/>
            </a:pPr>
            <a:fld id="{8742E453-760C-45C9-8C05-6ED692EDA49B}" type="slidenum">
              <a:rPr lang="en-US" smtClean="0"/>
              <a:pPr>
                <a:defRPr/>
              </a:pPr>
              <a:t>12</a:t>
            </a:fld>
            <a:endParaRPr lang="en-US">
              <a:solidFill>
                <a:srgbClr val="808080"/>
              </a:solidFill>
            </a:endParaRPr>
          </a:p>
        </p:txBody>
      </p:sp>
      <p:sp>
        <p:nvSpPr>
          <p:cNvPr id="9" name="TextBox 8">
            <a:extLst>
              <a:ext uri="{FF2B5EF4-FFF2-40B4-BE49-F238E27FC236}">
                <a16:creationId xmlns:a16="http://schemas.microsoft.com/office/drawing/2014/main" id="{0E32508A-CD57-9507-30EA-725317A2D380}"/>
              </a:ext>
            </a:extLst>
          </p:cNvPr>
          <p:cNvSpPr txBox="1"/>
          <p:nvPr/>
        </p:nvSpPr>
        <p:spPr>
          <a:xfrm>
            <a:off x="955839" y="3711180"/>
            <a:ext cx="6594665" cy="2604728"/>
          </a:xfrm>
          <a:prstGeom prst="rect">
            <a:avLst/>
          </a:prstGeom>
          <a:noFill/>
        </p:spPr>
        <p:txBody>
          <a:bodyPr wrap="square" lIns="91440" tIns="45720" rIns="91440" bIns="45720" rtlCol="0" anchor="t">
            <a:spAutoFit/>
          </a:bodyPr>
          <a:lstStyle/>
          <a:p>
            <a:r>
              <a:rPr lang="en-US" sz="2000" b="1" i="1">
                <a:solidFill>
                  <a:srgbClr val="000000"/>
                </a:solidFill>
              </a:rPr>
              <a:t>Example: </a:t>
            </a:r>
            <a:endParaRPr lang="en-US" sz="2000" b="1" i="1">
              <a:highlight>
                <a:srgbClr val="FFFF00"/>
              </a:highlight>
              <a:cs typeface="Arial"/>
            </a:endParaRPr>
          </a:p>
          <a:p>
            <a:pPr marL="800100" lvl="1" indent="-342900">
              <a:buFont typeface="Arial,Sans-Serif"/>
              <a:buChar char="•"/>
            </a:pPr>
            <a:r>
              <a:rPr lang="en-US" sz="2100" i="1"/>
              <a:t>Completed</a:t>
            </a:r>
            <a:r>
              <a:rPr lang="en-US" sz="2100" b="0" i="1"/>
              <a:t> PCS-1 and supporting documents</a:t>
            </a:r>
            <a:r>
              <a:rPr lang="en-US" sz="2100" i="1"/>
              <a:t> were received by the PCS technician on </a:t>
            </a:r>
            <a:r>
              <a:rPr lang="en-US" sz="2100" i="1">
                <a:highlight>
                  <a:srgbClr val="FFFF00"/>
                </a:highlight>
              </a:rPr>
              <a:t>09 Jan 2025.</a:t>
            </a:r>
            <a:r>
              <a:rPr lang="en-US" sz="2100" i="1"/>
              <a:t> 45 days from that date is</a:t>
            </a:r>
            <a:r>
              <a:rPr lang="en-US" sz="2100" i="1">
                <a:highlight>
                  <a:srgbClr val="FFFF00"/>
                </a:highlight>
              </a:rPr>
              <a:t> 23 Feb 2025. </a:t>
            </a:r>
            <a:r>
              <a:rPr lang="en-US" sz="2100" i="1"/>
              <a:t>The next closest pay period begins on </a:t>
            </a:r>
            <a:r>
              <a:rPr lang="en-US" sz="2100" i="1">
                <a:highlight>
                  <a:srgbClr val="FFFF00"/>
                </a:highlight>
              </a:rPr>
              <a:t>23 Feb 2025</a:t>
            </a:r>
            <a:r>
              <a:rPr lang="en-US" sz="2100" i="1"/>
              <a:t>; therefore, the EOD will be </a:t>
            </a:r>
            <a:r>
              <a:rPr lang="en-US" sz="2100" i="1">
                <a:highlight>
                  <a:srgbClr val="FFFF00"/>
                </a:highlight>
              </a:rPr>
              <a:t>24 Feb 2025.</a:t>
            </a:r>
            <a:endParaRPr lang="en-US" sz="2100"/>
          </a:p>
          <a:p>
            <a:endParaRPr lang="en-US"/>
          </a:p>
        </p:txBody>
      </p:sp>
      <p:sp>
        <p:nvSpPr>
          <p:cNvPr id="10" name="Flowchart: Connector 9">
            <a:extLst>
              <a:ext uri="{FF2B5EF4-FFF2-40B4-BE49-F238E27FC236}">
                <a16:creationId xmlns:a16="http://schemas.microsoft.com/office/drawing/2014/main" id="{28578BC4-576E-8010-AF40-8BBFD40DFE25}"/>
              </a:ext>
            </a:extLst>
          </p:cNvPr>
          <p:cNvSpPr/>
          <p:nvPr/>
        </p:nvSpPr>
        <p:spPr bwMode="auto">
          <a:xfrm>
            <a:off x="8534400" y="3901440"/>
            <a:ext cx="304800" cy="282409"/>
          </a:xfrm>
          <a:prstGeom prst="flowChartConnector">
            <a:avLst/>
          </a:prstGeom>
          <a:noFill/>
          <a:ln w="9525">
            <a:noFill/>
            <a:miter lim="800000"/>
            <a:headEnd/>
            <a:tailEnd/>
          </a:ln>
        </p:spPr>
        <p:txBody>
          <a:bodyPr wrap="square" lIns="91440" rIns="91440" rtlCol="0" anchor="ctr">
            <a:spAutoFit/>
          </a:bodyPr>
          <a:lstStyle/>
          <a:p>
            <a:pPr indent="457200" algn="ctr">
              <a:tabLst>
                <a:tab pos="2057400" algn="l"/>
              </a:tabLst>
            </a:pPr>
            <a:endParaRPr lang="en-US" sz="1200" b="1" u="sng">
              <a:cs typeface="Times New Roman" pitchFamily="18" charset="0"/>
            </a:endParaRPr>
          </a:p>
        </p:txBody>
      </p:sp>
      <p:pic>
        <p:nvPicPr>
          <p:cNvPr id="6" name="Picture 5">
            <a:extLst>
              <a:ext uri="{FF2B5EF4-FFF2-40B4-BE49-F238E27FC236}">
                <a16:creationId xmlns:a16="http://schemas.microsoft.com/office/drawing/2014/main" id="{E8BCFBA5-5D77-167E-F5D3-B3FB806F9041}"/>
              </a:ext>
            </a:extLst>
          </p:cNvPr>
          <p:cNvPicPr>
            <a:picLocks noChangeAspect="1"/>
          </p:cNvPicPr>
          <p:nvPr/>
        </p:nvPicPr>
        <p:blipFill>
          <a:blip r:embed="rId3"/>
          <a:stretch>
            <a:fillRect/>
          </a:stretch>
        </p:blipFill>
        <p:spPr>
          <a:xfrm>
            <a:off x="8005122" y="3710465"/>
            <a:ext cx="3305175" cy="2505075"/>
          </a:xfrm>
          <a:prstGeom prst="rect">
            <a:avLst/>
          </a:prstGeom>
        </p:spPr>
      </p:pic>
    </p:spTree>
    <p:extLst>
      <p:ext uri="{BB962C8B-B14F-4D97-AF65-F5344CB8AC3E}">
        <p14:creationId xmlns:p14="http://schemas.microsoft.com/office/powerpoint/2010/main" val="646615356"/>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492" y="429477"/>
            <a:ext cx="6811108" cy="1002704"/>
          </a:xfrm>
        </p:spPr>
        <p:txBody>
          <a:bodyPr/>
          <a:lstStyle/>
          <a:p>
            <a:r>
              <a:rPr lang="en-US" i="1"/>
              <a:t>Entrance on Duty (EOD)</a:t>
            </a:r>
            <a:br>
              <a:rPr lang="en-US" i="1"/>
            </a:br>
            <a:endParaRPr lang="en-US" i="1"/>
          </a:p>
        </p:txBody>
      </p:sp>
      <p:sp>
        <p:nvSpPr>
          <p:cNvPr id="3" name="Content Placeholder 2"/>
          <p:cNvSpPr>
            <a:spLocks noGrp="1"/>
          </p:cNvSpPr>
          <p:nvPr>
            <p:ph idx="1"/>
          </p:nvPr>
        </p:nvSpPr>
        <p:spPr>
          <a:xfrm>
            <a:off x="533400" y="1286784"/>
            <a:ext cx="11125200" cy="5025813"/>
          </a:xfrm>
        </p:spPr>
        <p:txBody>
          <a:bodyPr/>
          <a:lstStyle/>
          <a:p>
            <a:pPr marL="281940" indent="-280670">
              <a:buNone/>
            </a:pPr>
            <a:r>
              <a:rPr lang="en-US">
                <a:solidFill>
                  <a:srgbClr val="000000"/>
                </a:solidFill>
              </a:rPr>
              <a:t>TIMELINES FOR ESTABLISHING EOD</a:t>
            </a:r>
            <a:endParaRPr lang="en-US">
              <a:cs typeface="Arial"/>
            </a:endParaRPr>
          </a:p>
          <a:p>
            <a:pPr marL="688340" lvl="1" indent="-281940"/>
            <a:r>
              <a:rPr lang="en-US" b="0">
                <a:solidFill>
                  <a:srgbClr val="000000"/>
                </a:solidFill>
              </a:rPr>
              <a:t>Once PCS Technician receives all completed forms and supporting documents, the EOD will be established</a:t>
            </a:r>
            <a:endParaRPr lang="en-US" b="0">
              <a:solidFill>
                <a:srgbClr val="000000"/>
              </a:solidFill>
              <a:cs typeface="Arial"/>
            </a:endParaRPr>
          </a:p>
          <a:p>
            <a:pPr marL="688340" lvl="1" indent="-281940"/>
            <a:r>
              <a:rPr lang="en-US" b="0">
                <a:solidFill>
                  <a:srgbClr val="000000"/>
                </a:solidFill>
              </a:rPr>
              <a:t>EODs are set at 65 days out for </a:t>
            </a:r>
            <a:r>
              <a:rPr lang="en-US" b="0">
                <a:ea typeface="+mn-lt"/>
                <a:cs typeface="+mn-lt"/>
              </a:rPr>
              <a:t>Non-Foreign OCONUS and Foreign OCONUS moves</a:t>
            </a:r>
          </a:p>
          <a:p>
            <a:pPr marL="688340" lvl="1" indent="-281940">
              <a:spcBef>
                <a:spcPct val="20000"/>
              </a:spcBef>
            </a:pPr>
            <a:r>
              <a:rPr lang="en-US" b="0">
                <a:solidFill>
                  <a:srgbClr val="000000"/>
                </a:solidFill>
                <a:ea typeface="+mn-lt"/>
                <a:cs typeface="+mn-lt"/>
              </a:rPr>
              <a:t>EODs for first duty hires will be set at the beginning of a new pay period on the first duty day (Mondays)</a:t>
            </a:r>
            <a:endParaRPr lang="en-US" b="0">
              <a:ea typeface="+mn-lt"/>
              <a:cs typeface="+mn-lt"/>
            </a:endParaRPr>
          </a:p>
          <a:p>
            <a:pPr marL="688340" lvl="1" indent="-281940"/>
            <a:endParaRPr lang="en-US" b="0">
              <a:solidFill>
                <a:srgbClr val="000000"/>
              </a:solidFill>
              <a:cs typeface="Arial"/>
            </a:endParaRPr>
          </a:p>
        </p:txBody>
      </p:sp>
      <p:sp>
        <p:nvSpPr>
          <p:cNvPr id="4" name="Slide Number Placeholder 3">
            <a:extLst>
              <a:ext uri="{FF2B5EF4-FFF2-40B4-BE49-F238E27FC236}">
                <a16:creationId xmlns:a16="http://schemas.microsoft.com/office/drawing/2014/main" id="{8E114F4F-FF04-91A7-C6C6-4DD670F5C13D}"/>
              </a:ext>
            </a:extLst>
          </p:cNvPr>
          <p:cNvSpPr>
            <a:spLocks noGrp="1"/>
          </p:cNvSpPr>
          <p:nvPr>
            <p:ph type="sldNum" sz="quarter" idx="11"/>
          </p:nvPr>
        </p:nvSpPr>
        <p:spPr/>
        <p:txBody>
          <a:bodyPr/>
          <a:lstStyle/>
          <a:p>
            <a:pPr>
              <a:defRPr/>
            </a:pPr>
            <a:fld id="{8742E453-760C-45C9-8C05-6ED692EDA49B}" type="slidenum">
              <a:rPr lang="en-US" smtClean="0"/>
              <a:pPr>
                <a:defRPr/>
              </a:pPr>
              <a:t>13</a:t>
            </a:fld>
            <a:endParaRPr lang="en-US">
              <a:solidFill>
                <a:srgbClr val="808080"/>
              </a:solidFill>
            </a:endParaRPr>
          </a:p>
        </p:txBody>
      </p:sp>
      <p:sp>
        <p:nvSpPr>
          <p:cNvPr id="9" name="TextBox 8">
            <a:extLst>
              <a:ext uri="{FF2B5EF4-FFF2-40B4-BE49-F238E27FC236}">
                <a16:creationId xmlns:a16="http://schemas.microsoft.com/office/drawing/2014/main" id="{0E32508A-CD57-9507-30EA-725317A2D380}"/>
              </a:ext>
            </a:extLst>
          </p:cNvPr>
          <p:cNvSpPr txBox="1"/>
          <p:nvPr/>
        </p:nvSpPr>
        <p:spPr>
          <a:xfrm>
            <a:off x="1115063" y="3901680"/>
            <a:ext cx="6437114" cy="2831544"/>
          </a:xfrm>
          <a:prstGeom prst="rect">
            <a:avLst/>
          </a:prstGeom>
          <a:noFill/>
        </p:spPr>
        <p:txBody>
          <a:bodyPr wrap="square" lIns="91440" tIns="45720" rIns="91440" bIns="45720" rtlCol="0" anchor="t">
            <a:spAutoFit/>
          </a:bodyPr>
          <a:lstStyle/>
          <a:p>
            <a:r>
              <a:rPr lang="en-US" sz="2000" b="1" i="1">
                <a:solidFill>
                  <a:srgbClr val="000000"/>
                </a:solidFill>
              </a:rPr>
              <a:t>Example: </a:t>
            </a:r>
            <a:endParaRPr lang="en-US" sz="2000" b="1" i="1">
              <a:solidFill>
                <a:srgbClr val="000000"/>
              </a:solidFill>
              <a:cs typeface="Arial"/>
            </a:endParaRPr>
          </a:p>
          <a:p>
            <a:pPr marL="800100" lvl="1" indent="-342900">
              <a:buFont typeface="Arial"/>
              <a:buChar char="•"/>
            </a:pPr>
            <a:r>
              <a:rPr lang="en-US" sz="2000" i="1"/>
              <a:t>Completed</a:t>
            </a:r>
            <a:r>
              <a:rPr lang="en-US" sz="2000" b="0" i="1"/>
              <a:t> PCS-1 and supporting </a:t>
            </a:r>
            <a:r>
              <a:rPr lang="en-US" sz="2000" i="1"/>
              <a:t>documents were</a:t>
            </a:r>
            <a:r>
              <a:rPr lang="en-US" sz="2000" b="0" i="1"/>
              <a:t> received by </a:t>
            </a:r>
            <a:r>
              <a:rPr lang="en-US" sz="2000" i="1"/>
              <a:t>the PCS</a:t>
            </a:r>
            <a:r>
              <a:rPr lang="en-US" sz="2000" b="0" i="1"/>
              <a:t> technician on</a:t>
            </a:r>
            <a:r>
              <a:rPr lang="en-US" sz="2000" i="1"/>
              <a:t> </a:t>
            </a:r>
            <a:r>
              <a:rPr lang="en-US" sz="2000" i="1">
                <a:highlight>
                  <a:srgbClr val="FFFF00"/>
                </a:highlight>
              </a:rPr>
              <a:t>15</a:t>
            </a:r>
            <a:r>
              <a:rPr lang="en-US" sz="2000" b="0" i="1">
                <a:highlight>
                  <a:srgbClr val="FFFF00"/>
                </a:highlight>
              </a:rPr>
              <a:t> Jan </a:t>
            </a:r>
            <a:r>
              <a:rPr lang="en-US" sz="2000" i="1">
                <a:highlight>
                  <a:srgbClr val="FFFF00"/>
                </a:highlight>
              </a:rPr>
              <a:t>2025.</a:t>
            </a:r>
            <a:r>
              <a:rPr lang="en-US" sz="2000" i="1"/>
              <a:t> 65 days from that date is</a:t>
            </a:r>
            <a:r>
              <a:rPr lang="en-US" sz="2000" i="1">
                <a:highlight>
                  <a:srgbClr val="FFFF00"/>
                </a:highlight>
              </a:rPr>
              <a:t> 21 Mar 2025. </a:t>
            </a:r>
            <a:r>
              <a:rPr lang="en-US" sz="2000" i="1"/>
              <a:t>The next closest pay period begins on </a:t>
            </a:r>
            <a:r>
              <a:rPr lang="en-US" sz="2000" i="1">
                <a:highlight>
                  <a:srgbClr val="FFFF00"/>
                </a:highlight>
              </a:rPr>
              <a:t>23 Mar 2025</a:t>
            </a:r>
            <a:r>
              <a:rPr lang="en-US" sz="2000" i="1"/>
              <a:t>; therefore, the EOD will be </a:t>
            </a:r>
            <a:r>
              <a:rPr lang="en-US" sz="2000" i="1">
                <a:highlight>
                  <a:srgbClr val="FFFF00"/>
                </a:highlight>
              </a:rPr>
              <a:t>24 Mar 2025.</a:t>
            </a:r>
            <a:endParaRPr lang="en-US" sz="2000" b="0" i="1">
              <a:highlight>
                <a:srgbClr val="FFFF00"/>
              </a:highlight>
              <a:cs typeface="Arial"/>
            </a:endParaRPr>
          </a:p>
          <a:p>
            <a:pPr lvl="1"/>
            <a:endParaRPr lang="en-US" sz="2000" b="0" i="1">
              <a:solidFill>
                <a:srgbClr val="000000"/>
              </a:solidFill>
              <a:highlight>
                <a:srgbClr val="FFFF00"/>
              </a:highlight>
              <a:cs typeface="Arial"/>
            </a:endParaRPr>
          </a:p>
          <a:p>
            <a:endParaRPr lang="en-US"/>
          </a:p>
        </p:txBody>
      </p:sp>
      <p:sp>
        <p:nvSpPr>
          <p:cNvPr id="10" name="Flowchart: Connector 9">
            <a:extLst>
              <a:ext uri="{FF2B5EF4-FFF2-40B4-BE49-F238E27FC236}">
                <a16:creationId xmlns:a16="http://schemas.microsoft.com/office/drawing/2014/main" id="{28578BC4-576E-8010-AF40-8BBFD40DFE25}"/>
              </a:ext>
            </a:extLst>
          </p:cNvPr>
          <p:cNvSpPr/>
          <p:nvPr/>
        </p:nvSpPr>
        <p:spPr bwMode="auto">
          <a:xfrm>
            <a:off x="8534400" y="3901440"/>
            <a:ext cx="304800" cy="282409"/>
          </a:xfrm>
          <a:prstGeom prst="flowChartConnector">
            <a:avLst/>
          </a:prstGeom>
          <a:noFill/>
          <a:ln w="9525">
            <a:noFill/>
            <a:miter lim="800000"/>
            <a:headEnd/>
            <a:tailEnd/>
          </a:ln>
        </p:spPr>
        <p:txBody>
          <a:bodyPr wrap="square" lIns="91440" rIns="91440" rtlCol="0" anchor="ctr">
            <a:spAutoFit/>
          </a:bodyPr>
          <a:lstStyle/>
          <a:p>
            <a:pPr indent="457200" algn="ctr">
              <a:tabLst>
                <a:tab pos="2057400" algn="l"/>
              </a:tabLst>
            </a:pPr>
            <a:endParaRPr lang="en-US" sz="1200" b="1" u="sng">
              <a:cs typeface="Times New Roman" pitchFamily="18" charset="0"/>
            </a:endParaRPr>
          </a:p>
        </p:txBody>
      </p:sp>
      <p:pic>
        <p:nvPicPr>
          <p:cNvPr id="6" name="Picture 5">
            <a:extLst>
              <a:ext uri="{FF2B5EF4-FFF2-40B4-BE49-F238E27FC236}">
                <a16:creationId xmlns:a16="http://schemas.microsoft.com/office/drawing/2014/main" id="{638A153F-52B5-9D2B-C81B-810A9D7170F5}"/>
              </a:ext>
            </a:extLst>
          </p:cNvPr>
          <p:cNvPicPr>
            <a:picLocks noChangeAspect="1"/>
          </p:cNvPicPr>
          <p:nvPr/>
        </p:nvPicPr>
        <p:blipFill>
          <a:blip r:embed="rId3"/>
          <a:stretch>
            <a:fillRect/>
          </a:stretch>
        </p:blipFill>
        <p:spPr>
          <a:xfrm>
            <a:off x="7959629" y="3801450"/>
            <a:ext cx="3305175" cy="2505075"/>
          </a:xfrm>
          <a:prstGeom prst="rect">
            <a:avLst/>
          </a:prstGeom>
        </p:spPr>
      </p:pic>
    </p:spTree>
    <p:extLst>
      <p:ext uri="{BB962C8B-B14F-4D97-AF65-F5344CB8AC3E}">
        <p14:creationId xmlns:p14="http://schemas.microsoft.com/office/powerpoint/2010/main" val="291225483"/>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Effect transition="in" filter="fade">
                                      <p:cBhvr>
                                        <p:cTn id="7" dur="1000"/>
                                        <p:tgtEl>
                                          <p:spTgt spid="9">
                                            <p:txEl>
                                              <p:pRg st="1" end="1"/>
                                            </p:txEl>
                                          </p:spTgt>
                                        </p:tgtEl>
                                      </p:cBhvr>
                                    </p:animEffect>
                                    <p:anim calcmode="lin" valueType="num">
                                      <p:cBhvr>
                                        <p:cTn id="8"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142737"/>
            <a:ext cx="6837485" cy="993913"/>
          </a:xfrm>
        </p:spPr>
        <p:txBody>
          <a:bodyPr/>
          <a:lstStyle/>
          <a:p>
            <a:r>
              <a:rPr lang="en-US" i="1"/>
              <a:t>Entrance on Duty (EOD) (</a:t>
            </a:r>
            <a:r>
              <a:rPr lang="en-US" i="1" err="1"/>
              <a:t>con’t</a:t>
            </a:r>
            <a:r>
              <a:rPr lang="en-US" i="1"/>
              <a:t>)</a:t>
            </a:r>
          </a:p>
        </p:txBody>
      </p:sp>
      <p:sp>
        <p:nvSpPr>
          <p:cNvPr id="3" name="Content Placeholder 2"/>
          <p:cNvSpPr>
            <a:spLocks noGrp="1"/>
          </p:cNvSpPr>
          <p:nvPr>
            <p:ph idx="1"/>
          </p:nvPr>
        </p:nvSpPr>
        <p:spPr>
          <a:xfrm>
            <a:off x="533399" y="1295400"/>
            <a:ext cx="11257085" cy="4400550"/>
          </a:xfrm>
        </p:spPr>
        <p:txBody>
          <a:bodyPr/>
          <a:lstStyle/>
          <a:p>
            <a:pPr marL="283845" indent="-283845"/>
            <a:r>
              <a:rPr lang="en-US">
                <a:solidFill>
                  <a:srgbClr val="000000"/>
                </a:solidFill>
              </a:rPr>
              <a:t>Exceptions:  </a:t>
            </a:r>
            <a:r>
              <a:rPr lang="en-US" b="0">
                <a:solidFill>
                  <a:srgbClr val="000000"/>
                </a:solidFill>
              </a:rPr>
              <a:t>Senior Executive Service (SES), Civilian Strategic Leader Program (CSLP) Base Realignment &amp; Closure (BRAC) &amp; Priority Placement Program (PPP)</a:t>
            </a:r>
            <a:endParaRPr lang="en-US">
              <a:cs typeface="Arial"/>
            </a:endParaRPr>
          </a:p>
          <a:p>
            <a:pPr marL="688340" lvl="1" indent="-281940"/>
            <a:r>
              <a:rPr lang="en-US" b="0">
                <a:solidFill>
                  <a:srgbClr val="000000"/>
                </a:solidFill>
              </a:rPr>
              <a:t>SES / CSLP EODs are set by the organization and orders processed within 72 hours</a:t>
            </a:r>
            <a:endParaRPr lang="en-US" b="0">
              <a:solidFill>
                <a:srgbClr val="000000"/>
              </a:solidFill>
              <a:cs typeface="Arial"/>
            </a:endParaRPr>
          </a:p>
          <a:p>
            <a:pPr marL="688340" lvl="1" indent="-281940"/>
            <a:r>
              <a:rPr lang="en-US" b="0">
                <a:solidFill>
                  <a:srgbClr val="000000"/>
                </a:solidFill>
              </a:rPr>
              <a:t>PPP EODs are normally set by the organization - must be within 30 days of a valid match for CONUS moves (</a:t>
            </a:r>
            <a:r>
              <a:rPr lang="en-US" b="0"/>
              <a:t>45 days OCONUS</a:t>
            </a:r>
            <a:r>
              <a:rPr lang="en-US" b="0">
                <a:solidFill>
                  <a:srgbClr val="000000"/>
                </a:solidFill>
              </a:rPr>
              <a:t>) and orders processed within 72 hours</a:t>
            </a:r>
            <a:endParaRPr lang="en-US" b="0">
              <a:solidFill>
                <a:srgbClr val="000000"/>
              </a:solidFill>
              <a:cs typeface="Arial"/>
            </a:endParaRPr>
          </a:p>
          <a:p>
            <a:pPr marL="688340" lvl="1" indent="-281940"/>
            <a:r>
              <a:rPr lang="en-US" b="0">
                <a:solidFill>
                  <a:srgbClr val="000000"/>
                </a:solidFill>
              </a:rPr>
              <a:t>BRAC EODs are set and maintained in accordance with base closure timelines</a:t>
            </a:r>
            <a:endParaRPr lang="en-US" b="0">
              <a:solidFill>
                <a:srgbClr val="000000"/>
              </a:solidFill>
              <a:cs typeface="Arial"/>
            </a:endParaRPr>
          </a:p>
          <a:p>
            <a:pPr marL="802640" lvl="2" indent="0">
              <a:buNone/>
            </a:pPr>
            <a:endParaRPr lang="en-US" b="0">
              <a:solidFill>
                <a:srgbClr val="000000"/>
              </a:solidFill>
              <a:cs typeface="Arial"/>
            </a:endParaRPr>
          </a:p>
          <a:p>
            <a:pPr marL="1370965" lvl="3" indent="0">
              <a:buNone/>
            </a:pPr>
            <a:endParaRPr lang="en-US" sz="1800">
              <a:solidFill>
                <a:srgbClr val="000000"/>
              </a:solidFill>
              <a:cs typeface="Arial"/>
            </a:endParaRPr>
          </a:p>
          <a:p>
            <a:pPr marL="0" indent="0">
              <a:buNone/>
            </a:pPr>
            <a:endParaRPr lang="en-US">
              <a:solidFill>
                <a:srgbClr val="000000"/>
              </a:solidFill>
            </a:endParaRPr>
          </a:p>
          <a:p>
            <a:pPr marL="0" indent="0">
              <a:buNone/>
            </a:pPr>
            <a:endParaRPr lang="en-US"/>
          </a:p>
        </p:txBody>
      </p:sp>
      <p:sp>
        <p:nvSpPr>
          <p:cNvPr id="4" name="Slide Number Placeholder 3">
            <a:extLst>
              <a:ext uri="{FF2B5EF4-FFF2-40B4-BE49-F238E27FC236}">
                <a16:creationId xmlns:a16="http://schemas.microsoft.com/office/drawing/2014/main" id="{9B0CFDDC-853F-A05E-F6BE-E0D82D542F27}"/>
              </a:ext>
            </a:extLst>
          </p:cNvPr>
          <p:cNvSpPr>
            <a:spLocks noGrp="1"/>
          </p:cNvSpPr>
          <p:nvPr>
            <p:ph type="sldNum" sz="quarter" idx="11"/>
          </p:nvPr>
        </p:nvSpPr>
        <p:spPr/>
        <p:txBody>
          <a:bodyPr/>
          <a:lstStyle/>
          <a:p>
            <a:pPr>
              <a:defRPr/>
            </a:pPr>
            <a:fld id="{8742E453-760C-45C9-8C05-6ED692EDA49B}" type="slidenum">
              <a:rPr lang="en-US" smtClean="0"/>
              <a:pPr>
                <a:defRPr/>
              </a:pPr>
              <a:t>14</a:t>
            </a:fld>
            <a:endParaRPr lang="en-US">
              <a:solidFill>
                <a:srgbClr val="808080"/>
              </a:solidFill>
            </a:endParaRPr>
          </a:p>
        </p:txBody>
      </p:sp>
    </p:spTree>
    <p:extLst>
      <p:ext uri="{BB962C8B-B14F-4D97-AF65-F5344CB8AC3E}">
        <p14:creationId xmlns:p14="http://schemas.microsoft.com/office/powerpoint/2010/main" val="2486894494"/>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152400"/>
            <a:ext cx="6705599" cy="1002704"/>
          </a:xfrm>
        </p:spPr>
        <p:txBody>
          <a:bodyPr/>
          <a:lstStyle/>
          <a:p>
            <a:r>
              <a:rPr lang="en-US" i="1"/>
              <a:t>Travel Time </a:t>
            </a:r>
          </a:p>
        </p:txBody>
      </p:sp>
      <p:sp>
        <p:nvSpPr>
          <p:cNvPr id="3" name="Content Placeholder 2"/>
          <p:cNvSpPr>
            <a:spLocks noGrp="1"/>
          </p:cNvSpPr>
          <p:nvPr>
            <p:ph idx="1"/>
          </p:nvPr>
        </p:nvSpPr>
        <p:spPr>
          <a:xfrm>
            <a:off x="533400" y="1349090"/>
            <a:ext cx="11049000" cy="5144834"/>
          </a:xfrm>
        </p:spPr>
        <p:txBody>
          <a:bodyPr/>
          <a:lstStyle/>
          <a:p>
            <a:pPr marL="283845" indent="-283845"/>
            <a:r>
              <a:rPr lang="en-US" b="0">
                <a:solidFill>
                  <a:srgbClr val="000000"/>
                </a:solidFill>
                <a:latin typeface="Arial"/>
                <a:ea typeface="+mn-lt"/>
                <a:cs typeface="Arial"/>
              </a:rPr>
              <a:t>First</a:t>
            </a:r>
            <a:r>
              <a:rPr lang="en-US" b="0">
                <a:solidFill>
                  <a:srgbClr val="000000"/>
                </a:solidFill>
                <a:ea typeface="+mn-lt"/>
                <a:cs typeface="+mn-lt"/>
              </a:rPr>
              <a:t> Duty hires will begin travel on their EOD date and will report for their first duty day on their On or About (O/A) date as of 16 Dec 2024.</a:t>
            </a:r>
            <a:endParaRPr lang="en-US" b="0">
              <a:solidFill>
                <a:srgbClr val="000000"/>
              </a:solidFill>
              <a:latin typeface="Arial"/>
              <a:ea typeface="+mn-lt"/>
              <a:cs typeface="Calibri"/>
            </a:endParaRPr>
          </a:p>
          <a:p>
            <a:pPr marL="283845" indent="-283845"/>
            <a:r>
              <a:rPr lang="en-US" b="0">
                <a:solidFill>
                  <a:schemeClr val="tx2">
                    <a:lumMod val="95000"/>
                    <a:lumOff val="5000"/>
                  </a:schemeClr>
                </a:solidFill>
                <a:latin typeface="Arial"/>
                <a:ea typeface="+mn-lt"/>
                <a:cs typeface="Calibri"/>
              </a:rPr>
              <a:t>Y</a:t>
            </a:r>
            <a:r>
              <a:rPr lang="en-US" b="0">
                <a:solidFill>
                  <a:srgbClr val="000000"/>
                </a:solidFill>
                <a:latin typeface="Arial"/>
                <a:ea typeface="+mn-lt"/>
                <a:cs typeface="Calibri"/>
              </a:rPr>
              <a:t>our actual Reporting Date is determined by the number of travel days authorized.</a:t>
            </a:r>
            <a:endParaRPr lang="en-US">
              <a:solidFill>
                <a:srgbClr val="000000"/>
              </a:solidFill>
              <a:latin typeface="Arial"/>
              <a:cs typeface="Arial"/>
            </a:endParaRPr>
          </a:p>
          <a:p>
            <a:pPr marL="688340" lvl="1" indent="-281940"/>
            <a:r>
              <a:rPr lang="en-US">
                <a:solidFill>
                  <a:srgbClr val="000000"/>
                </a:solidFill>
              </a:rPr>
              <a:t>It is not required to perform PCS travel on a holiday or weekend, however if travel is performed, those days will be counted as travel days</a:t>
            </a:r>
            <a:endParaRPr lang="en-US">
              <a:solidFill>
                <a:srgbClr val="000000"/>
              </a:solidFill>
              <a:cs typeface="Arial"/>
            </a:endParaRPr>
          </a:p>
          <a:p>
            <a:pPr marL="283845" indent="-283845">
              <a:buFont typeface="Wingdings"/>
              <a:buChar char="n"/>
            </a:pPr>
            <a:r>
              <a:rPr lang="en-US" b="0">
                <a:solidFill>
                  <a:srgbClr val="000000"/>
                </a:solidFill>
                <a:ea typeface="+mn-lt"/>
                <a:cs typeface="+mn-lt"/>
              </a:rPr>
              <a:t>Dep</a:t>
            </a:r>
            <a:r>
              <a:rPr lang="en-US" b="0">
                <a:solidFill>
                  <a:schemeClr val="tx2">
                    <a:lumMod val="95000"/>
                    <a:lumOff val="5000"/>
                  </a:schemeClr>
                </a:solidFill>
                <a:ea typeface="+mn-lt"/>
                <a:cs typeface="+mn-lt"/>
              </a:rPr>
              <a:t>enden</a:t>
            </a:r>
            <a:r>
              <a:rPr lang="en-US" b="0">
                <a:solidFill>
                  <a:srgbClr val="000000"/>
                </a:solidFill>
                <a:ea typeface="+mn-lt"/>
                <a:cs typeface="+mn-lt"/>
              </a:rPr>
              <a:t>t Travel: If dependent does not travel concurrently with employee, it is considered delayed and </a:t>
            </a:r>
            <a:r>
              <a:rPr lang="en-US">
                <a:solidFill>
                  <a:srgbClr val="000000"/>
                </a:solidFill>
                <a:ea typeface="+mn-lt"/>
                <a:cs typeface="+mn-lt"/>
              </a:rPr>
              <a:t>must</a:t>
            </a:r>
            <a:r>
              <a:rPr lang="en-US" b="0">
                <a:solidFill>
                  <a:srgbClr val="000000"/>
                </a:solidFill>
                <a:ea typeface="+mn-lt"/>
                <a:cs typeface="+mn-lt"/>
              </a:rPr>
              <a:t> be noted on PCS order</a:t>
            </a:r>
            <a:endParaRPr lang="en-US" b="0">
              <a:ea typeface="+mn-lt"/>
              <a:cs typeface="+mn-lt"/>
            </a:endParaRPr>
          </a:p>
          <a:p>
            <a:pPr marL="807720" lvl="1" indent="-342900">
              <a:buFont typeface="Wingdings"/>
              <a:buChar char="n"/>
            </a:pPr>
            <a:r>
              <a:rPr lang="en-US" i="1">
                <a:ea typeface="+mn-lt"/>
                <a:cs typeface="+mn-lt"/>
              </a:rPr>
              <a:t>All travel and transportation must be completed </a:t>
            </a:r>
            <a:r>
              <a:rPr lang="en-US" i="1">
                <a:solidFill>
                  <a:srgbClr val="FF0000"/>
                </a:solidFill>
                <a:ea typeface="+mn-lt"/>
                <a:cs typeface="+mn-lt"/>
              </a:rPr>
              <a:t>within 1 year </a:t>
            </a:r>
            <a:r>
              <a:rPr lang="en-US" i="1">
                <a:ea typeface="+mn-lt"/>
                <a:cs typeface="+mn-lt"/>
              </a:rPr>
              <a:t>from the employee’s date of physically reporting for duty. </a:t>
            </a:r>
            <a:endParaRPr lang="en-US" b="0">
              <a:ea typeface="+mn-lt"/>
              <a:cs typeface="+mn-lt"/>
            </a:endParaRPr>
          </a:p>
          <a:p>
            <a:pPr marL="807720" lvl="1" indent="-342900">
              <a:buFont typeface="Wingdings"/>
              <a:buChar char="n"/>
            </a:pPr>
            <a:r>
              <a:rPr lang="en-US" i="1">
                <a:ea typeface="+mn-lt"/>
                <a:cs typeface="+mn-lt"/>
              </a:rPr>
              <a:t>Employee will be responsible for authorized travel and transportation costs incurred </a:t>
            </a:r>
            <a:r>
              <a:rPr lang="en-US" i="1">
                <a:solidFill>
                  <a:srgbClr val="FF0000"/>
                </a:solidFill>
                <a:ea typeface="+mn-lt"/>
                <a:cs typeface="+mn-lt"/>
              </a:rPr>
              <a:t>after the 1 year </a:t>
            </a:r>
            <a:r>
              <a:rPr lang="en-US" i="1">
                <a:ea typeface="+mn-lt"/>
                <a:cs typeface="+mn-lt"/>
              </a:rPr>
              <a:t>anniversary date of the transfer or appointment effective date (Ref: JTR, Para, 053712)</a:t>
            </a:r>
            <a:endParaRPr lang="en-US" b="0">
              <a:ea typeface="+mn-lt"/>
              <a:cs typeface="+mn-lt"/>
            </a:endParaRPr>
          </a:p>
          <a:p>
            <a:pPr marL="803275" lvl="2" indent="0">
              <a:buNone/>
            </a:pPr>
            <a:endParaRPr lang="en-US">
              <a:solidFill>
                <a:srgbClr val="000000"/>
              </a:solidFill>
              <a:cs typeface="Arial"/>
            </a:endParaRPr>
          </a:p>
          <a:p>
            <a:pPr marL="1371600" lvl="3" indent="0">
              <a:buNone/>
            </a:pPr>
            <a:endParaRPr lang="en-US" sz="1800"/>
          </a:p>
        </p:txBody>
      </p:sp>
      <p:sp>
        <p:nvSpPr>
          <p:cNvPr id="4" name="Slide Number Placeholder 3">
            <a:extLst>
              <a:ext uri="{FF2B5EF4-FFF2-40B4-BE49-F238E27FC236}">
                <a16:creationId xmlns:a16="http://schemas.microsoft.com/office/drawing/2014/main" id="{DC345749-9C5B-EDA9-161A-49C21F55E3E7}"/>
              </a:ext>
            </a:extLst>
          </p:cNvPr>
          <p:cNvSpPr>
            <a:spLocks noGrp="1"/>
          </p:cNvSpPr>
          <p:nvPr>
            <p:ph type="sldNum" sz="quarter" idx="11"/>
          </p:nvPr>
        </p:nvSpPr>
        <p:spPr/>
        <p:txBody>
          <a:bodyPr/>
          <a:lstStyle/>
          <a:p>
            <a:pPr>
              <a:defRPr/>
            </a:pPr>
            <a:fld id="{8742E453-760C-45C9-8C05-6ED692EDA49B}" type="slidenum">
              <a:rPr lang="en-US" smtClean="0"/>
              <a:pPr>
                <a:defRPr/>
              </a:pPr>
              <a:t>15</a:t>
            </a:fld>
            <a:endParaRPr lang="en-US">
              <a:solidFill>
                <a:srgbClr val="808080"/>
              </a:solidFill>
            </a:endParaRPr>
          </a:p>
        </p:txBody>
      </p:sp>
    </p:spTree>
    <p:extLst>
      <p:ext uri="{BB962C8B-B14F-4D97-AF65-F5344CB8AC3E}">
        <p14:creationId xmlns:p14="http://schemas.microsoft.com/office/powerpoint/2010/main" val="2926527499"/>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0" y="152400"/>
            <a:ext cx="6837485" cy="993912"/>
          </a:xfrm>
        </p:spPr>
        <p:txBody>
          <a:bodyPr/>
          <a:lstStyle/>
          <a:p>
            <a:r>
              <a:rPr lang="en-US" i="1"/>
              <a:t>Mandatory Allowances</a:t>
            </a:r>
            <a:br>
              <a:rPr lang="en-US" i="1"/>
            </a:br>
            <a:r>
              <a:rPr lang="en-US" i="1"/>
              <a:t>(1 of </a:t>
            </a:r>
            <a:r>
              <a:rPr lang="en-US"/>
              <a:t>6</a:t>
            </a:r>
            <a:r>
              <a:rPr lang="en-US" i="1">
                <a:solidFill>
                  <a:srgbClr val="002060"/>
                </a:solidFill>
              </a:rPr>
              <a:t>)</a:t>
            </a:r>
          </a:p>
        </p:txBody>
      </p:sp>
      <p:sp>
        <p:nvSpPr>
          <p:cNvPr id="3" name="Content Placeholder 2"/>
          <p:cNvSpPr>
            <a:spLocks noGrp="1"/>
          </p:cNvSpPr>
          <p:nvPr>
            <p:ph idx="1"/>
          </p:nvPr>
        </p:nvSpPr>
        <p:spPr>
          <a:xfrm>
            <a:off x="495300" y="1290095"/>
            <a:ext cx="11201400" cy="5090746"/>
          </a:xfrm>
        </p:spPr>
        <p:txBody>
          <a:bodyPr/>
          <a:lstStyle/>
          <a:p>
            <a:pPr marL="344170" indent="-342900"/>
            <a:r>
              <a:rPr lang="en-US" b="0" i="0">
                <a:effectLst/>
              </a:rPr>
              <a:t>Once an agency decision is made to pay or reimburse relocation expenses all the mandatory allowances must be paid or reimbursed.</a:t>
            </a:r>
            <a:r>
              <a:rPr lang="en-US" b="0"/>
              <a:t> </a:t>
            </a:r>
            <a:r>
              <a:rPr lang="en-US" b="0" i="0">
                <a:effectLst/>
              </a:rPr>
              <a:t> </a:t>
            </a:r>
            <a:r>
              <a:rPr lang="en-US" i="1">
                <a:effectLst/>
              </a:rPr>
              <a:t>Ref:</a:t>
            </a:r>
            <a:r>
              <a:rPr lang="en-US" i="1"/>
              <a:t> </a:t>
            </a:r>
            <a:r>
              <a:rPr lang="en-US" i="1">
                <a:effectLst/>
              </a:rPr>
              <a:t> JTR Ch. 5 Part F 0536, and FTR §302-3</a:t>
            </a:r>
            <a:endParaRPr lang="en-US"/>
          </a:p>
          <a:p>
            <a:pPr marL="749300" lvl="1" indent="-342900"/>
            <a:r>
              <a:rPr lang="en-US" b="0" i="0" u="sng">
                <a:effectLst/>
                <a:latin typeface="-apple-system"/>
              </a:rPr>
              <a:t>The Agency may not negotiate, deny, or reduce these allowances when the civilian employee meets the eligibility requirements.</a:t>
            </a:r>
          </a:p>
          <a:p>
            <a:pPr marL="749300" lvl="1" indent="-342900"/>
            <a:r>
              <a:rPr lang="en-US" b="0" i="0">
                <a:solidFill>
                  <a:srgbClr val="242424"/>
                </a:solidFill>
                <a:effectLst/>
              </a:rPr>
              <a:t>Case-by-case factors, such as cost-effectiveness, labor market conditions, and difficulty in filling the vacancy, form the basis for determining whether to offer PCS allowances.</a:t>
            </a:r>
            <a:r>
              <a:rPr lang="en-US" b="0">
                <a:solidFill>
                  <a:srgbClr val="242424"/>
                </a:solidFill>
              </a:rPr>
              <a:t> </a:t>
            </a:r>
            <a:endParaRPr lang="en-US" b="0" i="0">
              <a:solidFill>
                <a:srgbClr val="242424"/>
              </a:solidFill>
              <a:effectLst/>
              <a:cs typeface="Arial"/>
            </a:endParaRPr>
          </a:p>
          <a:p>
            <a:pPr marL="1087120" lvl="2" indent="-342900"/>
            <a:r>
              <a:rPr lang="en-US" b="0" i="0">
                <a:solidFill>
                  <a:srgbClr val="242424"/>
                </a:solidFill>
                <a:effectLst/>
              </a:rPr>
              <a:t>Budget constraints do not justify denying PCS allowances. </a:t>
            </a:r>
            <a:r>
              <a:rPr lang="en-US" i="1">
                <a:effectLst/>
              </a:rPr>
              <a:t>Ref:</a:t>
            </a:r>
            <a:r>
              <a:rPr lang="en-US" i="1"/>
              <a:t> </a:t>
            </a:r>
            <a:r>
              <a:rPr lang="en-US" i="1">
                <a:effectLst/>
              </a:rPr>
              <a:t> JTR Ch. 5 Part F 053705</a:t>
            </a:r>
            <a:endParaRPr lang="en-US" b="0" i="0" u="sng">
              <a:effectLst/>
              <a:cs typeface="Arial"/>
            </a:endParaRPr>
          </a:p>
          <a:p>
            <a:pPr marL="749300" lvl="1" indent="-342900"/>
            <a:r>
              <a:rPr lang="en-US">
                <a:cs typeface="Arial"/>
              </a:rPr>
              <a:t>These mandatory allowances include:</a:t>
            </a:r>
          </a:p>
          <a:p>
            <a:pPr marL="1087120" lvl="2" indent="-342900"/>
            <a:r>
              <a:rPr lang="en-US" b="0">
                <a:cs typeface="Arial"/>
              </a:rPr>
              <a:t>Travel – Employee &amp; Authorized Dependent(s)</a:t>
            </a:r>
          </a:p>
          <a:p>
            <a:pPr marL="1087120" lvl="2" indent="-342900"/>
            <a:r>
              <a:rPr lang="en-US" b="0">
                <a:cs typeface="Arial"/>
              </a:rPr>
              <a:t>Per Diem – Employee Only</a:t>
            </a:r>
          </a:p>
          <a:p>
            <a:pPr marL="1087120" lvl="2" indent="-342900"/>
            <a:r>
              <a:rPr lang="en-US" b="0">
                <a:cs typeface="Arial"/>
              </a:rPr>
              <a:t>Transportation of Household Goods (HHG), including Storage in Transit (SIT)</a:t>
            </a:r>
          </a:p>
          <a:p>
            <a:pPr marL="1087120" lvl="2" indent="-342900">
              <a:buFont typeface="Wingdings"/>
            </a:pPr>
            <a:r>
              <a:rPr lang="en-US" sz="2200" b="0">
                <a:cs typeface="Arial"/>
              </a:rPr>
              <a:t>Relocation Income Tax Allowance (RITA)</a:t>
            </a:r>
          </a:p>
          <a:p>
            <a:pPr marL="687070" lvl="1" indent="-280670">
              <a:buNone/>
            </a:pPr>
            <a:endParaRPr lang="en-US">
              <a:cs typeface="Arial"/>
            </a:endParaRPr>
          </a:p>
          <a:p>
            <a:pPr marL="687070" lvl="1" indent="-280670">
              <a:buNone/>
            </a:pPr>
            <a:endParaRPr lang="en-US" i="1">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C33706DC-1802-1D46-5EDF-DB8AAAB9F2C6}"/>
              </a:ext>
            </a:extLst>
          </p:cNvPr>
          <p:cNvSpPr>
            <a:spLocks noGrp="1"/>
          </p:cNvSpPr>
          <p:nvPr>
            <p:ph type="sldNum" sz="quarter" idx="11"/>
          </p:nvPr>
        </p:nvSpPr>
        <p:spPr/>
        <p:txBody>
          <a:bodyPr/>
          <a:lstStyle/>
          <a:p>
            <a:pPr>
              <a:defRPr/>
            </a:pPr>
            <a:fld id="{8742E453-760C-45C9-8C05-6ED692EDA49B}" type="slidenum">
              <a:rPr lang="en-US" smtClean="0"/>
              <a:pPr>
                <a:defRPr/>
              </a:pPr>
              <a:t>16</a:t>
            </a:fld>
            <a:endParaRPr lang="en-US">
              <a:solidFill>
                <a:srgbClr val="808080"/>
              </a:solidFill>
            </a:endParaRPr>
          </a:p>
        </p:txBody>
      </p:sp>
    </p:spTree>
    <p:extLst>
      <p:ext uri="{BB962C8B-B14F-4D97-AF65-F5344CB8AC3E}">
        <p14:creationId xmlns:p14="http://schemas.microsoft.com/office/powerpoint/2010/main" val="849746117"/>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0" y="152400"/>
            <a:ext cx="6837485" cy="993912"/>
          </a:xfrm>
        </p:spPr>
        <p:txBody>
          <a:bodyPr/>
          <a:lstStyle/>
          <a:p>
            <a:r>
              <a:rPr lang="en-US" i="1"/>
              <a:t>Mandatory Allowances</a:t>
            </a:r>
            <a:br>
              <a:rPr lang="en-US" i="1"/>
            </a:br>
            <a:r>
              <a:rPr lang="en-US" i="1"/>
              <a:t>(2 of </a:t>
            </a:r>
            <a:r>
              <a:rPr lang="en-US"/>
              <a:t>6</a:t>
            </a:r>
            <a:r>
              <a:rPr lang="en-US" i="1">
                <a:solidFill>
                  <a:srgbClr val="002060"/>
                </a:solidFill>
              </a:rPr>
              <a:t>)</a:t>
            </a:r>
          </a:p>
        </p:txBody>
      </p:sp>
      <p:sp>
        <p:nvSpPr>
          <p:cNvPr id="3" name="Content Placeholder 2"/>
          <p:cNvSpPr>
            <a:spLocks noGrp="1"/>
          </p:cNvSpPr>
          <p:nvPr>
            <p:ph idx="1"/>
          </p:nvPr>
        </p:nvSpPr>
        <p:spPr>
          <a:xfrm>
            <a:off x="495300" y="1290095"/>
            <a:ext cx="11201400" cy="5090746"/>
          </a:xfrm>
        </p:spPr>
        <p:txBody>
          <a:bodyPr/>
          <a:lstStyle/>
          <a:p>
            <a:pPr marL="281940" indent="-280670">
              <a:buNone/>
            </a:pPr>
            <a:r>
              <a:rPr lang="en-US"/>
              <a:t>TRANSPORTATION &amp; PER DIEM - Employee &amp; authorized dependent(s)</a:t>
            </a:r>
          </a:p>
          <a:p>
            <a:pPr marL="283845" indent="-283845"/>
            <a:r>
              <a:rPr lang="en-US" b="0"/>
              <a:t>Includes travel between current residence and new Permanent Duty Station (PDS) – Mileage reimbursement for Privately Owned Vehicle (POV) or airfare  </a:t>
            </a:r>
            <a:endParaRPr lang="en-US" b="0">
              <a:cs typeface="Arial"/>
            </a:endParaRPr>
          </a:p>
          <a:p>
            <a:pPr marL="1026795" lvl="2" indent="-223520"/>
            <a:r>
              <a:rPr lang="en-US" b="0"/>
              <a:t>POV mileage may not be applicable to all locations </a:t>
            </a:r>
            <a:endParaRPr lang="en-US" b="0">
              <a:cs typeface="Arial"/>
            </a:endParaRPr>
          </a:p>
          <a:p>
            <a:pPr marL="283845" indent="-283845"/>
            <a:r>
              <a:rPr lang="en-US" b="0"/>
              <a:t>It is </a:t>
            </a:r>
            <a:r>
              <a:rPr lang="en-US"/>
              <a:t>mandatory</a:t>
            </a:r>
            <a:r>
              <a:rPr lang="en-US" b="0"/>
              <a:t> policy for all travelers to use an available Travel Management Company (TMC) for all official transportation requirements</a:t>
            </a:r>
            <a:endParaRPr lang="en-US" b="0">
              <a:cs typeface="Arial"/>
            </a:endParaRPr>
          </a:p>
          <a:p>
            <a:pPr marL="283845" indent="-283845"/>
            <a:r>
              <a:rPr lang="en-US" b="0"/>
              <a:t>If airfare is utilized, employee </a:t>
            </a:r>
            <a:r>
              <a:rPr lang="en-US"/>
              <a:t>must</a:t>
            </a:r>
            <a:r>
              <a:rPr lang="en-US" b="0"/>
              <a:t> book with a contracted carrier</a:t>
            </a:r>
            <a:endParaRPr lang="en-US" b="0">
              <a:cs typeface="Arial"/>
            </a:endParaRPr>
          </a:p>
          <a:p>
            <a:pPr marL="688340" lvl="1" indent="-281940"/>
            <a:r>
              <a:rPr lang="en-US" b="0"/>
              <a:t>Tickets should be purchased using a centrally billed account (CBA) </a:t>
            </a:r>
            <a:endParaRPr lang="en-US" b="0">
              <a:cs typeface="Arial"/>
            </a:endParaRPr>
          </a:p>
          <a:p>
            <a:pPr marL="688340" lvl="1" indent="-281940"/>
            <a:r>
              <a:rPr lang="en-US" b="0"/>
              <a:t>Rental Car reimbursement at Gov’t expense for PCS travel is </a:t>
            </a:r>
            <a:r>
              <a:rPr lang="en-US">
                <a:solidFill>
                  <a:srgbClr val="FF0000"/>
                </a:solidFill>
              </a:rPr>
              <a:t>NOT</a:t>
            </a:r>
            <a:r>
              <a:rPr lang="en-US" b="0"/>
              <a:t> authorized</a:t>
            </a:r>
            <a:endParaRPr lang="en-US" b="0">
              <a:cs typeface="Arial"/>
            </a:endParaRPr>
          </a:p>
          <a:p>
            <a:pPr marL="283845" indent="-342900"/>
            <a:r>
              <a:rPr lang="en-US">
                <a:cs typeface="Arial"/>
              </a:rPr>
              <a:t>Per diem for employee ONLY</a:t>
            </a:r>
            <a:r>
              <a:rPr lang="en-US" b="0">
                <a:cs typeface="Arial"/>
              </a:rPr>
              <a:t> – includes lodging, meals and incidentals for employee</a:t>
            </a:r>
            <a:endParaRPr lang="en-US" b="0">
              <a:solidFill>
                <a:srgbClr val="000000"/>
              </a:solidFill>
              <a:cs typeface="Arial"/>
            </a:endParaRPr>
          </a:p>
          <a:p>
            <a:pPr marL="688340" lvl="1" indent="-281940"/>
            <a:endParaRPr lang="en-US" b="0">
              <a:cs typeface="Arial"/>
            </a:endParaRPr>
          </a:p>
          <a:p>
            <a:pPr marL="687070" lvl="1" indent="-280670">
              <a:buNone/>
            </a:pPr>
            <a:endParaRPr lang="en-US" i="1">
              <a:solidFill>
                <a:schemeClr val="tx2"/>
              </a:solidFill>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C33706DC-1802-1D46-5EDF-DB8AAAB9F2C6}"/>
              </a:ext>
            </a:extLst>
          </p:cNvPr>
          <p:cNvSpPr>
            <a:spLocks noGrp="1"/>
          </p:cNvSpPr>
          <p:nvPr>
            <p:ph type="sldNum" sz="quarter" idx="11"/>
          </p:nvPr>
        </p:nvSpPr>
        <p:spPr/>
        <p:txBody>
          <a:bodyPr/>
          <a:lstStyle/>
          <a:p>
            <a:pPr>
              <a:defRPr/>
            </a:pPr>
            <a:fld id="{8742E453-760C-45C9-8C05-6ED692EDA49B}" type="slidenum">
              <a:rPr lang="en-US" smtClean="0"/>
              <a:pPr>
                <a:defRPr/>
              </a:pPr>
              <a:t>17</a:t>
            </a:fld>
            <a:endParaRPr lang="en-US">
              <a:solidFill>
                <a:srgbClr val="808080"/>
              </a:solidFill>
            </a:endParaRPr>
          </a:p>
        </p:txBody>
      </p:sp>
    </p:spTree>
    <p:extLst>
      <p:ext uri="{BB962C8B-B14F-4D97-AF65-F5344CB8AC3E}">
        <p14:creationId xmlns:p14="http://schemas.microsoft.com/office/powerpoint/2010/main" val="1988147004"/>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4915" y="152400"/>
            <a:ext cx="6837485" cy="1002704"/>
          </a:xfrm>
        </p:spPr>
        <p:txBody>
          <a:bodyPr/>
          <a:lstStyle/>
          <a:p>
            <a:r>
              <a:rPr lang="en-US" i="1"/>
              <a:t>Mandatory Allowances</a:t>
            </a:r>
            <a:br>
              <a:rPr lang="en-US" i="1"/>
            </a:br>
            <a:r>
              <a:rPr lang="en-US" i="1"/>
              <a:t>(</a:t>
            </a:r>
            <a:r>
              <a:rPr lang="en-US"/>
              <a:t>3</a:t>
            </a:r>
            <a:r>
              <a:rPr lang="en-US" i="1"/>
              <a:t> of </a:t>
            </a:r>
            <a:r>
              <a:rPr lang="en-US"/>
              <a:t>6</a:t>
            </a:r>
            <a:r>
              <a:rPr lang="en-US" i="1">
                <a:solidFill>
                  <a:srgbClr val="002060"/>
                </a:solidFill>
              </a:rPr>
              <a:t>)</a:t>
            </a:r>
            <a:endParaRPr lang="en-US" i="1"/>
          </a:p>
        </p:txBody>
      </p:sp>
      <p:sp>
        <p:nvSpPr>
          <p:cNvPr id="3" name="Content Placeholder 2"/>
          <p:cNvSpPr>
            <a:spLocks noGrp="1"/>
          </p:cNvSpPr>
          <p:nvPr>
            <p:ph idx="1"/>
          </p:nvPr>
        </p:nvSpPr>
        <p:spPr>
          <a:xfrm>
            <a:off x="609600" y="1368350"/>
            <a:ext cx="10972800" cy="5088467"/>
          </a:xfrm>
        </p:spPr>
        <p:txBody>
          <a:bodyPr/>
          <a:lstStyle/>
          <a:p>
            <a:pPr marL="0" indent="0">
              <a:buNone/>
            </a:pPr>
            <a:r>
              <a:rPr lang="en-US"/>
              <a:t>TRANSPORTATION OF Household Goods (HHG), INCLUDING Storage in Transit (SIT)</a:t>
            </a:r>
          </a:p>
          <a:p>
            <a:pPr marL="688340" lvl="1" indent="-281940"/>
            <a:r>
              <a:rPr lang="en-US" b="0"/>
              <a:t>HHG authorized up to 18,000 </a:t>
            </a:r>
            <a:r>
              <a:rPr lang="en-US" b="0" err="1"/>
              <a:t>lbs</a:t>
            </a:r>
            <a:r>
              <a:rPr lang="en-US" b="0"/>
              <a:t> plus 2,000 (or 10 percent) of packing material allowance</a:t>
            </a:r>
            <a:endParaRPr lang="en-US" b="0">
              <a:cs typeface="Arial"/>
            </a:endParaRPr>
          </a:p>
          <a:p>
            <a:pPr marL="688340" lvl="1" indent="-281940">
              <a:spcBef>
                <a:spcPts val="1800"/>
              </a:spcBef>
              <a:spcAft>
                <a:spcPts val="100"/>
              </a:spcAft>
            </a:pPr>
            <a:r>
              <a:rPr lang="en-US" b="0"/>
              <a:t>Must be shipped within </a:t>
            </a:r>
            <a:r>
              <a:rPr lang="en-US">
                <a:solidFill>
                  <a:srgbClr val="FF0000"/>
                </a:solidFill>
              </a:rPr>
              <a:t>12 months </a:t>
            </a:r>
            <a:r>
              <a:rPr lang="en-US" b="0"/>
              <a:t>of the date employee physically reported to duty at new duty location.</a:t>
            </a:r>
            <a:r>
              <a:rPr lang="en-US" b="0">
                <a:ea typeface="+mn-lt"/>
                <a:cs typeface="+mn-lt"/>
              </a:rPr>
              <a:t> </a:t>
            </a:r>
            <a:r>
              <a:rPr lang="en-US">
                <a:ea typeface="+mn-lt"/>
                <a:cs typeface="+mn-lt"/>
              </a:rPr>
              <a:t>Example:  Employee reported on Monday, 9 Jul 2023; dependent travel and HHG shipment must be completed by 8 July 2024 </a:t>
            </a:r>
            <a:r>
              <a:rPr lang="en-US" i="1">
                <a:ea typeface="+mn-lt"/>
                <a:cs typeface="+mn-lt"/>
              </a:rPr>
              <a:t>(Ref: JTR, Para 053712)</a:t>
            </a:r>
          </a:p>
          <a:p>
            <a:pPr marL="688340" lvl="1" indent="-281940"/>
            <a:r>
              <a:rPr lang="en-US" b="0">
                <a:ea typeface="+mn-lt"/>
                <a:cs typeface="+mn-lt"/>
              </a:rPr>
              <a:t>Transportation of HHG including Storage In Transit (SIT):</a:t>
            </a:r>
          </a:p>
          <a:p>
            <a:pPr marL="1026795" lvl="2" indent="-223520">
              <a:spcBef>
                <a:spcPts val="1800"/>
              </a:spcBef>
              <a:spcAft>
                <a:spcPts val="100"/>
              </a:spcAft>
            </a:pPr>
            <a:r>
              <a:rPr lang="en-US" sz="2100" b="0">
                <a:cs typeface="Arial"/>
              </a:rPr>
              <a:t>Government Bill of Lading (GBL): Government makes arrangements with carrier and is responsible for payment</a:t>
            </a:r>
            <a:endParaRPr lang="en-US" b="0">
              <a:cs typeface="Arial"/>
            </a:endParaRPr>
          </a:p>
          <a:p>
            <a:pPr marL="1026795" lvl="2" indent="-223520"/>
            <a:endParaRPr lang="en-US" b="0">
              <a:solidFill>
                <a:srgbClr val="000000"/>
              </a:solidFill>
              <a:cs typeface="Arial"/>
            </a:endParaRPr>
          </a:p>
          <a:p>
            <a:pPr marL="0" indent="0">
              <a:buNone/>
            </a:pPr>
            <a:endParaRPr lang="en-US"/>
          </a:p>
        </p:txBody>
      </p:sp>
      <p:sp>
        <p:nvSpPr>
          <p:cNvPr id="4" name="Slide Number Placeholder 3">
            <a:extLst>
              <a:ext uri="{FF2B5EF4-FFF2-40B4-BE49-F238E27FC236}">
                <a16:creationId xmlns:a16="http://schemas.microsoft.com/office/drawing/2014/main" id="{9E867E39-4663-47D4-0EF9-907DB05136D7}"/>
              </a:ext>
            </a:extLst>
          </p:cNvPr>
          <p:cNvSpPr>
            <a:spLocks noGrp="1"/>
          </p:cNvSpPr>
          <p:nvPr>
            <p:ph type="sldNum" sz="quarter" idx="11"/>
          </p:nvPr>
        </p:nvSpPr>
        <p:spPr/>
        <p:txBody>
          <a:bodyPr/>
          <a:lstStyle/>
          <a:p>
            <a:pPr>
              <a:defRPr/>
            </a:pPr>
            <a:fld id="{8742E453-760C-45C9-8C05-6ED692EDA49B}" type="slidenum">
              <a:rPr lang="en-US" smtClean="0"/>
              <a:pPr>
                <a:defRPr/>
              </a:pPr>
              <a:t>18</a:t>
            </a:fld>
            <a:endParaRPr lang="en-US">
              <a:solidFill>
                <a:srgbClr val="808080"/>
              </a:solidFill>
            </a:endParaRPr>
          </a:p>
        </p:txBody>
      </p:sp>
    </p:spTree>
    <p:extLst>
      <p:ext uri="{BB962C8B-B14F-4D97-AF65-F5344CB8AC3E}">
        <p14:creationId xmlns:p14="http://schemas.microsoft.com/office/powerpoint/2010/main" val="371994324"/>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0" y="152400"/>
            <a:ext cx="6890238" cy="993912"/>
          </a:xfrm>
        </p:spPr>
        <p:txBody>
          <a:bodyPr/>
          <a:lstStyle/>
          <a:p>
            <a:r>
              <a:rPr lang="en-US" i="1"/>
              <a:t>Mandatory Allowances</a:t>
            </a:r>
            <a:br>
              <a:rPr lang="en-US" i="1"/>
            </a:br>
            <a:r>
              <a:rPr lang="en-US" i="1"/>
              <a:t>(</a:t>
            </a:r>
            <a:r>
              <a:rPr lang="en-US"/>
              <a:t>4</a:t>
            </a:r>
            <a:r>
              <a:rPr lang="en-US" i="1"/>
              <a:t> of </a:t>
            </a:r>
            <a:r>
              <a:rPr lang="en-US"/>
              <a:t>6</a:t>
            </a:r>
            <a:r>
              <a:rPr lang="en-US" i="1">
                <a:solidFill>
                  <a:srgbClr val="002060"/>
                </a:solidFill>
              </a:rPr>
              <a:t>)</a:t>
            </a:r>
            <a:endParaRPr lang="en-US" i="1"/>
          </a:p>
        </p:txBody>
      </p:sp>
      <p:sp>
        <p:nvSpPr>
          <p:cNvPr id="3" name="Content Placeholder 2"/>
          <p:cNvSpPr>
            <a:spLocks noGrp="1"/>
          </p:cNvSpPr>
          <p:nvPr>
            <p:ph idx="1"/>
          </p:nvPr>
        </p:nvSpPr>
        <p:spPr>
          <a:xfrm>
            <a:off x="477371" y="1285699"/>
            <a:ext cx="11295529" cy="5144361"/>
          </a:xfrm>
        </p:spPr>
        <p:txBody>
          <a:bodyPr/>
          <a:lstStyle/>
          <a:p>
            <a:pPr marL="283845" indent="-283845">
              <a:buNone/>
            </a:pPr>
            <a:r>
              <a:rPr lang="en-US">
                <a:ea typeface="+mn-lt"/>
                <a:cs typeface="+mn-lt"/>
              </a:rPr>
              <a:t>TRANSPORTATION OF HHG, INCLUDING SIT (Cont’d)</a:t>
            </a:r>
            <a:endParaRPr lang="en-US" b="0">
              <a:ea typeface="+mn-lt"/>
              <a:cs typeface="+mn-lt"/>
            </a:endParaRPr>
          </a:p>
          <a:p>
            <a:pPr marL="283845" indent="-281940"/>
            <a:r>
              <a:rPr lang="en-US" b="0">
                <a:ea typeface="+mn-lt"/>
                <a:cs typeface="+mn-lt"/>
              </a:rPr>
              <a:t>Self-Move (CONUS): Employee arranges their own HHG transportation and pays for the move</a:t>
            </a:r>
          </a:p>
          <a:p>
            <a:pPr marL="688340" lvl="1" indent="-281940"/>
            <a:r>
              <a:rPr lang="en-US" b="0">
                <a:ea typeface="+mn-lt"/>
                <a:cs typeface="+mn-lt"/>
              </a:rPr>
              <a:t>Reimbursement Methods:</a:t>
            </a:r>
          </a:p>
          <a:p>
            <a:pPr marL="1200150" lvl="2" indent="-365760">
              <a:spcBef>
                <a:spcPts val="400"/>
              </a:spcBef>
              <a:spcAft>
                <a:spcPts val="0"/>
              </a:spcAft>
              <a:buAutoNum type="alphaUcPeriod"/>
            </a:pPr>
            <a:r>
              <a:rPr lang="en-US" b="0">
                <a:ea typeface="+mn-lt"/>
                <a:cs typeface="+mn-lt"/>
              </a:rPr>
              <a:t>Actual Expense: Reimbursed the actual amount spent on the move</a:t>
            </a:r>
          </a:p>
          <a:p>
            <a:pPr marL="1200150" lvl="2" indent="-365760">
              <a:spcBef>
                <a:spcPts val="600"/>
              </a:spcBef>
              <a:spcAft>
                <a:spcPts val="0"/>
              </a:spcAft>
              <a:buAutoNum type="alphaUcPeriod"/>
            </a:pPr>
            <a:r>
              <a:rPr lang="en-US" b="0">
                <a:ea typeface="+mn-lt"/>
                <a:cs typeface="+mn-lt"/>
              </a:rPr>
              <a:t>Commuted Rate: Reimbursed based on the GSA Commuted Rate Table </a:t>
            </a:r>
          </a:p>
          <a:p>
            <a:pPr marL="2002155" lvl="3" indent="-457200">
              <a:buAutoNum type="arabicPeriod"/>
            </a:pPr>
            <a:r>
              <a:rPr lang="en-US" b="0">
                <a:ea typeface="+mn-lt"/>
                <a:cs typeface="+mn-lt"/>
              </a:rPr>
              <a:t>A cost comparison of the actual expense and commuted rate is required from TMO before authorization on the PCS orders</a:t>
            </a:r>
          </a:p>
          <a:p>
            <a:pPr marL="2002155" lvl="3" indent="-457200">
              <a:buAutoNum type="arabicPeriod"/>
            </a:pPr>
            <a:r>
              <a:rPr lang="en-US" b="0">
                <a:ea typeface="+mn-lt"/>
                <a:cs typeface="+mn-lt"/>
              </a:rPr>
              <a:t>May only be used for cross-state HHG shipments between PDSs within CONUS and is not authorized for in-state moves</a:t>
            </a:r>
          </a:p>
          <a:p>
            <a:pPr marL="283845" indent="-283845"/>
            <a:r>
              <a:rPr lang="en-US" sz="2100" b="0">
                <a:ea typeface="+mn-lt"/>
                <a:cs typeface="+mn-lt"/>
              </a:rPr>
              <a:t>Self-Move (F-OCONUS / NF-OCONUS):</a:t>
            </a:r>
          </a:p>
          <a:p>
            <a:pPr marL="688340" lvl="1" indent="-280670"/>
            <a:r>
              <a:rPr lang="en-US" sz="2100" b="0">
                <a:ea typeface="+mn-lt"/>
                <a:cs typeface="+mn-lt"/>
              </a:rPr>
              <a:t>Commuted rate is not authorized for moves to/from F-OCONUS/NF-OCONUS locations</a:t>
            </a:r>
          </a:p>
          <a:p>
            <a:pPr marL="688340" lvl="1" indent="-280670"/>
            <a:r>
              <a:rPr lang="en-US" sz="2100" b="0">
                <a:ea typeface="+mn-lt"/>
                <a:cs typeface="+mn-lt"/>
              </a:rPr>
              <a:t>Reimbursement is limited to the actual amount spent on the  move, </a:t>
            </a:r>
            <a:r>
              <a:rPr lang="en-US" sz="2100">
                <a:ea typeface="+mn-lt"/>
                <a:cs typeface="+mn-lt"/>
              </a:rPr>
              <a:t>NOT TO EXCEED</a:t>
            </a:r>
            <a:r>
              <a:rPr lang="en-US" sz="2100" b="0">
                <a:ea typeface="+mn-lt"/>
                <a:cs typeface="+mn-lt"/>
              </a:rPr>
              <a:t> the cost of a government arranged move</a:t>
            </a:r>
          </a:p>
          <a:p>
            <a:pPr marL="283845" indent="-283845"/>
            <a:endParaRPr lang="en-US" i="1">
              <a:ea typeface="+mn-lt"/>
              <a:cs typeface="+mn-lt"/>
            </a:endParaRPr>
          </a:p>
          <a:p>
            <a:pPr marL="283845" indent="-283845"/>
            <a:endParaRPr lang="en-US">
              <a:solidFill>
                <a:srgbClr val="000000"/>
              </a:solidFill>
              <a:cs typeface="Arial"/>
            </a:endParaRPr>
          </a:p>
          <a:p>
            <a:pPr marL="1083945" lvl="2" indent="-342900">
              <a:lnSpc>
                <a:spcPct val="80000"/>
              </a:lnSpc>
              <a:buNone/>
            </a:pPr>
            <a:endParaRPr lang="en-US" b="0">
              <a:solidFill>
                <a:srgbClr val="000000"/>
              </a:solidFill>
              <a:cs typeface="Arial"/>
            </a:endParaRPr>
          </a:p>
        </p:txBody>
      </p:sp>
      <p:sp>
        <p:nvSpPr>
          <p:cNvPr id="4" name="Slide Number Placeholder 3">
            <a:extLst>
              <a:ext uri="{FF2B5EF4-FFF2-40B4-BE49-F238E27FC236}">
                <a16:creationId xmlns:a16="http://schemas.microsoft.com/office/drawing/2014/main" id="{23F39F1E-5AB4-FC06-31EE-2A6B1DE98B11}"/>
              </a:ext>
            </a:extLst>
          </p:cNvPr>
          <p:cNvSpPr>
            <a:spLocks noGrp="1"/>
          </p:cNvSpPr>
          <p:nvPr>
            <p:ph type="sldNum" sz="quarter" idx="11"/>
          </p:nvPr>
        </p:nvSpPr>
        <p:spPr/>
        <p:txBody>
          <a:bodyPr/>
          <a:lstStyle/>
          <a:p>
            <a:pPr>
              <a:defRPr/>
            </a:pPr>
            <a:fld id="{8742E453-760C-45C9-8C05-6ED692EDA49B}" type="slidenum">
              <a:rPr lang="en-US" smtClean="0"/>
              <a:pPr>
                <a:defRPr/>
              </a:pPr>
              <a:t>19</a:t>
            </a:fld>
            <a:endParaRPr lang="en-US">
              <a:solidFill>
                <a:srgbClr val="808080"/>
              </a:solidFill>
            </a:endParaRPr>
          </a:p>
        </p:txBody>
      </p:sp>
    </p:spTree>
    <p:extLst>
      <p:ext uri="{BB962C8B-B14F-4D97-AF65-F5344CB8AC3E}">
        <p14:creationId xmlns:p14="http://schemas.microsoft.com/office/powerpoint/2010/main" val="2751916439"/>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77161" y="230459"/>
            <a:ext cx="6881446" cy="844443"/>
          </a:xfrm>
        </p:spPr>
        <p:txBody>
          <a:bodyPr/>
          <a:lstStyle/>
          <a:p>
            <a:r>
              <a:rPr lang="en-US" i="1"/>
              <a:t>Agenda</a:t>
            </a:r>
          </a:p>
        </p:txBody>
      </p:sp>
      <p:sp>
        <p:nvSpPr>
          <p:cNvPr id="3" name="Content Placeholder 2"/>
          <p:cNvSpPr>
            <a:spLocks noGrp="1"/>
          </p:cNvSpPr>
          <p:nvPr>
            <p:ph idx="1"/>
          </p:nvPr>
        </p:nvSpPr>
        <p:spPr>
          <a:xfrm>
            <a:off x="609600" y="1297162"/>
            <a:ext cx="11080467" cy="5143711"/>
          </a:xfrm>
        </p:spPr>
        <p:txBody>
          <a:bodyPr numCol="2"/>
          <a:lstStyle/>
          <a:p>
            <a:pPr marL="342900" indent="-342900">
              <a:lnSpc>
                <a:spcPct val="90000"/>
              </a:lnSpc>
            </a:pPr>
            <a:r>
              <a:rPr lang="en-US" sz="1800">
                <a:solidFill>
                  <a:srgbClr val="000000"/>
                </a:solidFill>
              </a:rPr>
              <a:t>Purpose</a:t>
            </a:r>
            <a:endParaRPr lang="en-US" sz="1800">
              <a:solidFill>
                <a:srgbClr val="000000"/>
              </a:solidFill>
              <a:cs typeface="Arial"/>
            </a:endParaRPr>
          </a:p>
          <a:p>
            <a:pPr marL="342900" indent="-342900">
              <a:lnSpc>
                <a:spcPct val="90000"/>
              </a:lnSpc>
            </a:pPr>
            <a:r>
              <a:rPr lang="en-US" sz="1800">
                <a:solidFill>
                  <a:srgbClr val="000000"/>
                </a:solidFill>
                <a:cs typeface="Arial"/>
              </a:rPr>
              <a:t>Definitions</a:t>
            </a:r>
            <a:endParaRPr lang="en-US" sz="1800">
              <a:solidFill>
                <a:srgbClr val="000000"/>
              </a:solidFill>
            </a:endParaRPr>
          </a:p>
          <a:p>
            <a:pPr marL="342900" indent="-342900">
              <a:lnSpc>
                <a:spcPct val="90000"/>
              </a:lnSpc>
            </a:pPr>
            <a:r>
              <a:rPr lang="en-US" sz="1800">
                <a:solidFill>
                  <a:srgbClr val="000000"/>
                </a:solidFill>
              </a:rPr>
              <a:t>PCS Process Steps</a:t>
            </a:r>
            <a:endParaRPr lang="en-US" sz="1800">
              <a:solidFill>
                <a:srgbClr val="000000"/>
              </a:solidFill>
              <a:cs typeface="Arial"/>
            </a:endParaRPr>
          </a:p>
          <a:p>
            <a:pPr marL="342900" indent="-342900">
              <a:lnSpc>
                <a:spcPct val="90000"/>
              </a:lnSpc>
            </a:pPr>
            <a:r>
              <a:rPr lang="en-US" sz="1800">
                <a:solidFill>
                  <a:srgbClr val="000000"/>
                </a:solidFill>
              </a:rPr>
              <a:t>Selectee Responsibilities</a:t>
            </a:r>
            <a:endParaRPr lang="en-US" sz="1800">
              <a:solidFill>
                <a:srgbClr val="000000"/>
              </a:solidFill>
              <a:cs typeface="Arial"/>
            </a:endParaRPr>
          </a:p>
          <a:p>
            <a:pPr marL="342900" indent="-342900">
              <a:lnSpc>
                <a:spcPct val="90000"/>
              </a:lnSpc>
            </a:pPr>
            <a:r>
              <a:rPr lang="en-US" sz="1800">
                <a:solidFill>
                  <a:srgbClr val="000000"/>
                </a:solidFill>
              </a:rPr>
              <a:t>Entrance on Duty</a:t>
            </a:r>
            <a:endParaRPr lang="en-US" sz="1800">
              <a:solidFill>
                <a:srgbClr val="000000"/>
              </a:solidFill>
              <a:cs typeface="Arial"/>
            </a:endParaRPr>
          </a:p>
          <a:p>
            <a:pPr marL="342900" indent="-342900">
              <a:lnSpc>
                <a:spcPct val="90000"/>
              </a:lnSpc>
              <a:spcBef>
                <a:spcPts val="1200"/>
              </a:spcBef>
            </a:pPr>
            <a:r>
              <a:rPr lang="en-US" sz="1800">
                <a:solidFill>
                  <a:srgbClr val="000000"/>
                </a:solidFill>
              </a:rPr>
              <a:t>Travel Time</a:t>
            </a:r>
            <a:endParaRPr lang="en-US" sz="1800">
              <a:solidFill>
                <a:srgbClr val="000000"/>
              </a:solidFill>
              <a:cs typeface="Arial"/>
            </a:endParaRPr>
          </a:p>
          <a:p>
            <a:pPr marL="342900" indent="-342900">
              <a:lnSpc>
                <a:spcPct val="90000"/>
              </a:lnSpc>
              <a:spcBef>
                <a:spcPts val="1200"/>
              </a:spcBef>
            </a:pPr>
            <a:r>
              <a:rPr lang="en-US" sz="1800">
                <a:solidFill>
                  <a:srgbClr val="000000"/>
                </a:solidFill>
              </a:rPr>
              <a:t>Mandatory Allowances </a:t>
            </a:r>
            <a:endParaRPr lang="en-US" sz="1800">
              <a:solidFill>
                <a:srgbClr val="000000"/>
              </a:solidFill>
              <a:cs typeface="Arial"/>
            </a:endParaRPr>
          </a:p>
          <a:p>
            <a:pPr marL="342900" indent="-342900">
              <a:lnSpc>
                <a:spcPct val="90000"/>
              </a:lnSpc>
              <a:spcBef>
                <a:spcPts val="1200"/>
              </a:spcBef>
            </a:pPr>
            <a:r>
              <a:rPr lang="en-US" sz="1800">
                <a:solidFill>
                  <a:srgbClr val="000000"/>
                </a:solidFill>
              </a:rPr>
              <a:t>Discretionary Allowances</a:t>
            </a:r>
            <a:endParaRPr lang="en-US" sz="1800">
              <a:solidFill>
                <a:srgbClr val="000000"/>
              </a:solidFill>
              <a:cs typeface="Arial"/>
            </a:endParaRPr>
          </a:p>
          <a:p>
            <a:pPr marL="342900" indent="-342900">
              <a:lnSpc>
                <a:spcPct val="90000"/>
              </a:lnSpc>
              <a:spcBef>
                <a:spcPts val="1200"/>
              </a:spcBef>
            </a:pPr>
            <a:r>
              <a:rPr lang="en-US" sz="1800">
                <a:solidFill>
                  <a:srgbClr val="000000"/>
                </a:solidFill>
              </a:rPr>
              <a:t>PCS Restriction(s)</a:t>
            </a:r>
            <a:endParaRPr lang="en-US" sz="1800">
              <a:solidFill>
                <a:srgbClr val="000000"/>
              </a:solidFill>
              <a:cs typeface="Arial"/>
            </a:endParaRPr>
          </a:p>
          <a:p>
            <a:pPr marL="342900" indent="-342900">
              <a:lnSpc>
                <a:spcPct val="90000"/>
              </a:lnSpc>
              <a:spcBef>
                <a:spcPts val="1200"/>
              </a:spcBef>
            </a:pPr>
            <a:r>
              <a:rPr lang="en-US" sz="1800">
                <a:solidFill>
                  <a:srgbClr val="000000"/>
                </a:solidFill>
              </a:rPr>
              <a:t>PCS Tax Notification</a:t>
            </a:r>
            <a:endParaRPr lang="en-US" sz="1800">
              <a:solidFill>
                <a:srgbClr val="000000"/>
              </a:solidFill>
              <a:cs typeface="Arial"/>
            </a:endParaRPr>
          </a:p>
          <a:p>
            <a:pPr marL="342900" indent="-342900">
              <a:lnSpc>
                <a:spcPct val="90000"/>
              </a:lnSpc>
              <a:spcBef>
                <a:spcPts val="1200"/>
              </a:spcBef>
            </a:pPr>
            <a:r>
              <a:rPr lang="en-US" sz="1800">
                <a:solidFill>
                  <a:srgbClr val="000000"/>
                </a:solidFill>
              </a:rPr>
              <a:t>PCS Order Status Check</a:t>
            </a:r>
            <a:endParaRPr lang="en-US" sz="1800">
              <a:solidFill>
                <a:srgbClr val="000000"/>
              </a:solidFill>
              <a:cs typeface="Arial"/>
            </a:endParaRPr>
          </a:p>
          <a:p>
            <a:pPr marL="342900" indent="-342900">
              <a:lnSpc>
                <a:spcPct val="90000"/>
              </a:lnSpc>
              <a:spcBef>
                <a:spcPts val="1200"/>
              </a:spcBef>
            </a:pPr>
            <a:r>
              <a:rPr lang="en-US" sz="1800">
                <a:solidFill>
                  <a:srgbClr val="000000"/>
                </a:solidFill>
              </a:rPr>
              <a:t>Acronym Listing</a:t>
            </a:r>
            <a:endParaRPr lang="en-US" sz="1800">
              <a:solidFill>
                <a:srgbClr val="000000"/>
              </a:solidFill>
              <a:cs typeface="Arial"/>
            </a:endParaRPr>
          </a:p>
          <a:p>
            <a:pPr marL="342900" indent="-342900">
              <a:lnSpc>
                <a:spcPct val="90000"/>
              </a:lnSpc>
              <a:spcBef>
                <a:spcPts val="1200"/>
              </a:spcBef>
            </a:pPr>
            <a:r>
              <a:rPr lang="en-US" sz="1800">
                <a:solidFill>
                  <a:srgbClr val="000000"/>
                </a:solidFill>
              </a:rPr>
              <a:t>Information / Resources</a:t>
            </a:r>
            <a:endParaRPr lang="en-US" sz="1800">
              <a:solidFill>
                <a:srgbClr val="000000"/>
              </a:solidFill>
              <a:cs typeface="Arial"/>
            </a:endParaRPr>
          </a:p>
          <a:p>
            <a:pPr marL="342900" indent="-342900">
              <a:lnSpc>
                <a:spcPct val="90000"/>
              </a:lnSpc>
              <a:spcBef>
                <a:spcPts val="1200"/>
              </a:spcBef>
            </a:pPr>
            <a:endParaRPr lang="en-US" sz="1800">
              <a:solidFill>
                <a:srgbClr val="000000"/>
              </a:solidFill>
              <a:cs typeface="Arial"/>
            </a:endParaRPr>
          </a:p>
          <a:p>
            <a:pPr marL="342900" indent="-342900">
              <a:lnSpc>
                <a:spcPct val="90000"/>
              </a:lnSpc>
            </a:pPr>
            <a:endParaRPr lang="en-US">
              <a:solidFill>
                <a:srgbClr val="000000"/>
              </a:solidFill>
            </a:endParaRPr>
          </a:p>
          <a:p>
            <a:pPr marL="342900" indent="-342900">
              <a:lnSpc>
                <a:spcPct val="90000"/>
              </a:lnSpc>
            </a:pPr>
            <a:endParaRPr lang="en-US">
              <a:solidFill>
                <a:srgbClr val="000000"/>
              </a:solidFill>
            </a:endParaRPr>
          </a:p>
          <a:p>
            <a:pPr marL="0" indent="0">
              <a:buNone/>
            </a:pPr>
            <a:endParaRPr lang="en-US"/>
          </a:p>
        </p:txBody>
      </p:sp>
      <p:sp>
        <p:nvSpPr>
          <p:cNvPr id="4" name="Slide Number Placeholder 3">
            <a:extLst>
              <a:ext uri="{FF2B5EF4-FFF2-40B4-BE49-F238E27FC236}">
                <a16:creationId xmlns:a16="http://schemas.microsoft.com/office/drawing/2014/main" id="{50E32539-24DB-D212-531B-569A6F40C3B1}"/>
              </a:ext>
            </a:extLst>
          </p:cNvPr>
          <p:cNvSpPr>
            <a:spLocks noGrp="1"/>
          </p:cNvSpPr>
          <p:nvPr>
            <p:ph type="sldNum" sz="quarter" idx="11"/>
          </p:nvPr>
        </p:nvSpPr>
        <p:spPr/>
        <p:txBody>
          <a:bodyPr/>
          <a:lstStyle/>
          <a:p>
            <a:pPr>
              <a:defRPr/>
            </a:pPr>
            <a:fld id="{8742E453-760C-45C9-8C05-6ED692EDA49B}" type="slidenum">
              <a:rPr lang="en-US" smtClean="0"/>
              <a:pPr>
                <a:defRPr/>
              </a:pPr>
              <a:t>2</a:t>
            </a:fld>
            <a:endParaRPr lang="en-US">
              <a:solidFill>
                <a:srgbClr val="808080"/>
              </a:solidFill>
            </a:endParaRPr>
          </a:p>
        </p:txBody>
      </p:sp>
    </p:spTree>
    <p:extLst>
      <p:ext uri="{BB962C8B-B14F-4D97-AF65-F5344CB8AC3E}">
        <p14:creationId xmlns:p14="http://schemas.microsoft.com/office/powerpoint/2010/main" val="3789729665"/>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48200" y="60974"/>
            <a:ext cx="6863862" cy="985120"/>
          </a:xfrm>
        </p:spPr>
        <p:txBody>
          <a:bodyPr/>
          <a:lstStyle/>
          <a:p>
            <a:r>
              <a:rPr lang="en-US" i="1"/>
              <a:t>Mandatory Allowances</a:t>
            </a:r>
            <a:br>
              <a:rPr lang="en-US" i="1"/>
            </a:br>
            <a:r>
              <a:rPr lang="en-US" i="1"/>
              <a:t>(</a:t>
            </a:r>
            <a:r>
              <a:rPr lang="en-US"/>
              <a:t>5</a:t>
            </a:r>
            <a:r>
              <a:rPr lang="en-US" i="1"/>
              <a:t> of </a:t>
            </a:r>
            <a:r>
              <a:rPr lang="en-US"/>
              <a:t>6</a:t>
            </a:r>
            <a:r>
              <a:rPr lang="en-US" i="1">
                <a:solidFill>
                  <a:srgbClr val="002060"/>
                </a:solidFill>
              </a:rPr>
              <a:t>)</a:t>
            </a:r>
            <a:endParaRPr lang="en-US" i="1"/>
          </a:p>
        </p:txBody>
      </p:sp>
      <p:sp>
        <p:nvSpPr>
          <p:cNvPr id="3" name="Content Placeholder 2"/>
          <p:cNvSpPr>
            <a:spLocks noGrp="1"/>
          </p:cNvSpPr>
          <p:nvPr>
            <p:ph idx="1"/>
          </p:nvPr>
        </p:nvSpPr>
        <p:spPr>
          <a:xfrm>
            <a:off x="609600" y="1244383"/>
            <a:ext cx="11049000" cy="5081953"/>
          </a:xfrm>
        </p:spPr>
        <p:txBody>
          <a:bodyPr/>
          <a:lstStyle/>
          <a:p>
            <a:pPr marL="0" indent="0">
              <a:buNone/>
            </a:pPr>
            <a:r>
              <a:rPr lang="en-US"/>
              <a:t>TRANSPORTATION OF HHG, INCLUDING SIT (Cont’d)</a:t>
            </a:r>
          </a:p>
          <a:p>
            <a:pPr marL="283845" indent="-283845"/>
            <a:r>
              <a:rPr lang="en-US" b="0"/>
              <a:t>Transportation of mobile home (including a boat) used as a primary residence in lieu of HHG transportation (not to exceed cost of HHG shipment)</a:t>
            </a:r>
            <a:endParaRPr lang="en-US" b="0">
              <a:cs typeface="Arial"/>
            </a:endParaRPr>
          </a:p>
          <a:p>
            <a:pPr marL="283845" indent="-283845"/>
            <a:r>
              <a:rPr lang="en-US" i="1"/>
              <a:t>The worldwide maximum weight of HHG that may be transported (and/or stored ICW transportation) is 18,000 lbs.  The employee is financially responsible for HHG-related costs incurred for excess weight (Ref: JTR, Para 054304)</a:t>
            </a:r>
            <a:endParaRPr lang="en-US" i="1">
              <a:cs typeface="Arial"/>
            </a:endParaRPr>
          </a:p>
          <a:p>
            <a:pPr marL="283845" indent="-283845"/>
            <a:r>
              <a:rPr lang="en-US" b="0">
                <a:ea typeface="+mn-lt"/>
                <a:cs typeface="+mn-lt"/>
              </a:rPr>
              <a:t>Information on HHG can be accessed on the </a:t>
            </a:r>
            <a:r>
              <a:rPr lang="en-US" b="0" err="1">
                <a:ea typeface="+mn-lt"/>
                <a:cs typeface="+mn-lt"/>
              </a:rPr>
              <a:t>myFSS</a:t>
            </a:r>
            <a:r>
              <a:rPr lang="en-US" b="0">
                <a:ea typeface="+mn-lt"/>
                <a:cs typeface="+mn-lt"/>
              </a:rPr>
              <a:t> website at: </a:t>
            </a:r>
            <a:endParaRPr lang="en-US">
              <a:ea typeface="+mn-lt"/>
              <a:cs typeface="+mn-lt"/>
            </a:endParaRPr>
          </a:p>
          <a:p>
            <a:pPr marL="0" indent="0">
              <a:buNone/>
            </a:pPr>
            <a:r>
              <a:rPr lang="en-US" b="0">
                <a:ea typeface="+mn-lt"/>
                <a:cs typeface="+mn-lt"/>
                <a:hlinkClick r:id="rId2"/>
              </a:rPr>
              <a:t>https://myfss.us.af.mil/USAFCommunity/s/knowledge-detail?pid=kA0t0000000LHJsCAO</a:t>
            </a:r>
            <a:r>
              <a:rPr lang="en-US" b="0">
                <a:ea typeface="+mn-lt"/>
                <a:cs typeface="+mn-lt"/>
              </a:rPr>
              <a:t> </a:t>
            </a:r>
            <a:endParaRPr lang="en-US">
              <a:cs typeface="Arial"/>
            </a:endParaRPr>
          </a:p>
          <a:p>
            <a:pPr marL="283845" indent="-283845"/>
            <a:r>
              <a:rPr lang="en-US" b="0">
                <a:ea typeface="+mn-lt"/>
                <a:cs typeface="+mn-lt"/>
              </a:rPr>
              <a:t>Information on SIT can be accessed on the </a:t>
            </a:r>
            <a:r>
              <a:rPr lang="en-US" b="0" err="1">
                <a:ea typeface="+mn-lt"/>
                <a:cs typeface="+mn-lt"/>
              </a:rPr>
              <a:t>myFSS</a:t>
            </a:r>
            <a:r>
              <a:rPr lang="en-US" b="0">
                <a:ea typeface="+mn-lt"/>
                <a:cs typeface="+mn-lt"/>
              </a:rPr>
              <a:t> website at: </a:t>
            </a:r>
            <a:endParaRPr lang="en-US">
              <a:ea typeface="+mn-lt"/>
              <a:cs typeface="+mn-lt"/>
            </a:endParaRPr>
          </a:p>
          <a:p>
            <a:pPr marL="0" indent="0">
              <a:buNone/>
            </a:pPr>
            <a:r>
              <a:rPr lang="en-US" b="0">
                <a:ea typeface="+mn-lt"/>
                <a:cs typeface="+mn-lt"/>
              </a:rPr>
              <a:t> </a:t>
            </a:r>
            <a:r>
              <a:rPr lang="en-US" b="0">
                <a:ea typeface="+mn-lt"/>
                <a:cs typeface="+mn-lt"/>
                <a:hlinkClick r:id="rId3"/>
              </a:rPr>
              <a:t>https://myfss.us.af.mil/USAFCommunity/s/knowledge-detail?pid=kA0t0000000LHJiCAO</a:t>
            </a:r>
            <a:r>
              <a:rPr lang="en-US" b="0">
                <a:ea typeface="+mn-lt"/>
                <a:cs typeface="+mn-lt"/>
              </a:rPr>
              <a:t> </a:t>
            </a:r>
            <a:endParaRPr lang="en-US">
              <a:ea typeface="+mn-lt"/>
              <a:cs typeface="+mn-lt"/>
            </a:endParaRPr>
          </a:p>
          <a:p>
            <a:pPr marL="283845" indent="-283845"/>
            <a:endParaRPr lang="en-US" b="0">
              <a:cs typeface="Arial"/>
            </a:endParaRPr>
          </a:p>
        </p:txBody>
      </p:sp>
      <p:sp>
        <p:nvSpPr>
          <p:cNvPr id="4" name="Slide Number Placeholder 3">
            <a:extLst>
              <a:ext uri="{FF2B5EF4-FFF2-40B4-BE49-F238E27FC236}">
                <a16:creationId xmlns:a16="http://schemas.microsoft.com/office/drawing/2014/main" id="{C1646D18-DCB7-7610-AEBD-0C5312576792}"/>
              </a:ext>
            </a:extLst>
          </p:cNvPr>
          <p:cNvSpPr>
            <a:spLocks noGrp="1"/>
          </p:cNvSpPr>
          <p:nvPr>
            <p:ph type="sldNum" sz="quarter" idx="11"/>
          </p:nvPr>
        </p:nvSpPr>
        <p:spPr/>
        <p:txBody>
          <a:bodyPr/>
          <a:lstStyle/>
          <a:p>
            <a:pPr>
              <a:defRPr/>
            </a:pPr>
            <a:fld id="{8742E453-760C-45C9-8C05-6ED692EDA49B}" type="slidenum">
              <a:rPr lang="en-US" smtClean="0"/>
              <a:pPr>
                <a:defRPr/>
              </a:pPr>
              <a:t>20</a:t>
            </a:fld>
            <a:endParaRPr lang="en-US">
              <a:solidFill>
                <a:srgbClr val="808080"/>
              </a:solidFill>
            </a:endParaRPr>
          </a:p>
        </p:txBody>
      </p:sp>
    </p:spTree>
    <p:extLst>
      <p:ext uri="{BB962C8B-B14F-4D97-AF65-F5344CB8AC3E}">
        <p14:creationId xmlns:p14="http://schemas.microsoft.com/office/powerpoint/2010/main" val="3720890163"/>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0" y="152400"/>
            <a:ext cx="6855069" cy="1011497"/>
          </a:xfrm>
        </p:spPr>
        <p:txBody>
          <a:bodyPr/>
          <a:lstStyle/>
          <a:p>
            <a:r>
              <a:rPr lang="en-US" i="1"/>
              <a:t>Mandatory Allowances</a:t>
            </a:r>
            <a:br>
              <a:rPr lang="en-US" i="1"/>
            </a:br>
            <a:r>
              <a:rPr lang="en-US" i="1"/>
              <a:t>(6 of </a:t>
            </a:r>
            <a:r>
              <a:rPr lang="en-US"/>
              <a:t>6</a:t>
            </a:r>
            <a:r>
              <a:rPr lang="en-US" i="1">
                <a:solidFill>
                  <a:srgbClr val="002060"/>
                </a:solidFill>
              </a:rPr>
              <a:t>)</a:t>
            </a:r>
            <a:endParaRPr lang="en-US" i="1"/>
          </a:p>
        </p:txBody>
      </p:sp>
      <p:sp>
        <p:nvSpPr>
          <p:cNvPr id="3" name="Content Placeholder 2"/>
          <p:cNvSpPr>
            <a:spLocks noGrp="1"/>
          </p:cNvSpPr>
          <p:nvPr>
            <p:ph idx="1"/>
          </p:nvPr>
        </p:nvSpPr>
        <p:spPr>
          <a:xfrm>
            <a:off x="485077" y="1279431"/>
            <a:ext cx="11451326" cy="5253215"/>
          </a:xfrm>
        </p:spPr>
        <p:txBody>
          <a:bodyPr/>
          <a:lstStyle/>
          <a:p>
            <a:pPr marL="0" indent="0">
              <a:buNone/>
            </a:pPr>
            <a:r>
              <a:rPr lang="en-US">
                <a:ea typeface="+mn-lt"/>
                <a:cs typeface="+mn-lt"/>
              </a:rPr>
              <a:t>Relocation Income Tax Allowance (RITA)</a:t>
            </a:r>
            <a:endParaRPr lang="en-US" b="0">
              <a:ea typeface="+mn-lt"/>
              <a:cs typeface="+mn-lt"/>
            </a:endParaRPr>
          </a:p>
          <a:p>
            <a:pPr marL="688340" lvl="1" indent="-281940">
              <a:buFont typeface="Wingdings"/>
              <a:buChar char="n"/>
            </a:pPr>
            <a:r>
              <a:rPr lang="en-US" b="0">
                <a:ea typeface="+mn-lt"/>
                <a:cs typeface="+mn-lt"/>
              </a:rPr>
              <a:t>Certain PCS entitlements &amp; allowances are taxable to Federal &amp; State</a:t>
            </a:r>
          </a:p>
          <a:p>
            <a:pPr marL="688340" lvl="1" indent="-281940">
              <a:spcBef>
                <a:spcPts val="1800"/>
              </a:spcBef>
              <a:spcAft>
                <a:spcPts val="100"/>
              </a:spcAft>
              <a:buFont typeface="Wingdings"/>
              <a:buChar char="n"/>
            </a:pPr>
            <a:r>
              <a:rPr lang="en-US" b="0">
                <a:ea typeface="+mn-lt"/>
                <a:cs typeface="+mn-lt"/>
              </a:rPr>
              <a:t>RITA is designed to compensate relocating employees for additional tax liability they incur as a result of a Gov’t paid PCS move</a:t>
            </a:r>
            <a:endParaRPr lang="en-US">
              <a:cs typeface="Arial"/>
            </a:endParaRPr>
          </a:p>
          <a:p>
            <a:pPr marL="688340" lvl="1" indent="-281940">
              <a:spcBef>
                <a:spcPts val="1800"/>
              </a:spcBef>
              <a:spcAft>
                <a:spcPts val="100"/>
              </a:spcAft>
              <a:buFont typeface="Wingdings"/>
            </a:pPr>
            <a:r>
              <a:rPr lang="en-US" b="0">
                <a:ea typeface="+mn-lt"/>
                <a:cs typeface="+mn-lt"/>
              </a:rPr>
              <a:t>Information on RITA can be accessed on the </a:t>
            </a:r>
            <a:r>
              <a:rPr lang="en-US" b="0" err="1">
                <a:ea typeface="+mn-lt"/>
                <a:cs typeface="+mn-lt"/>
              </a:rPr>
              <a:t>myFSS</a:t>
            </a:r>
            <a:r>
              <a:rPr lang="en-US" b="0">
                <a:ea typeface="+mn-lt"/>
                <a:cs typeface="+mn-lt"/>
              </a:rPr>
              <a:t> website at: </a:t>
            </a:r>
            <a:endParaRPr lang="en-US">
              <a:cs typeface="Arial"/>
            </a:endParaRPr>
          </a:p>
          <a:p>
            <a:pPr marL="406400" lvl="1" indent="0">
              <a:buNone/>
            </a:pPr>
            <a:r>
              <a:rPr lang="en-US" b="0">
                <a:ea typeface="+mn-lt"/>
                <a:cs typeface="+mn-lt"/>
              </a:rPr>
              <a:t>    </a:t>
            </a:r>
            <a:r>
              <a:rPr lang="en-US" b="0">
                <a:ea typeface="+mn-lt"/>
                <a:cs typeface="+mn-lt"/>
                <a:hlinkClick r:id="rId2"/>
              </a:rPr>
              <a:t>https://myfss.us.af.mil/USAFCommunity/s/knowledge-detail?pid=kA0t0000000LHJwCAO</a:t>
            </a:r>
            <a:r>
              <a:rPr lang="en-US" b="0">
                <a:ea typeface="+mn-lt"/>
                <a:cs typeface="+mn-lt"/>
              </a:rPr>
              <a:t> </a:t>
            </a:r>
            <a:endParaRPr lang="en-US" b="0">
              <a:cs typeface="Arial"/>
            </a:endParaRPr>
          </a:p>
          <a:p>
            <a:pPr marL="688340" lvl="1" indent="-281940">
              <a:buFont typeface="Wingdings"/>
              <a:buChar char="n"/>
            </a:pPr>
            <a:endParaRPr lang="en-US" b="0">
              <a:ea typeface="+mn-lt"/>
              <a:cs typeface="+mn-lt"/>
            </a:endParaRPr>
          </a:p>
          <a:p>
            <a:pPr marL="283845" indent="0">
              <a:buNone/>
            </a:pPr>
            <a:endParaRPr lang="en-US">
              <a:ea typeface="+mn-lt"/>
              <a:cs typeface="+mn-lt"/>
            </a:endParaRPr>
          </a:p>
        </p:txBody>
      </p:sp>
      <p:sp>
        <p:nvSpPr>
          <p:cNvPr id="4" name="Slide Number Placeholder 3">
            <a:extLst>
              <a:ext uri="{FF2B5EF4-FFF2-40B4-BE49-F238E27FC236}">
                <a16:creationId xmlns:a16="http://schemas.microsoft.com/office/drawing/2014/main" id="{8C648DB3-64FF-D8A0-D4A5-C17FA7BD5364}"/>
              </a:ext>
            </a:extLst>
          </p:cNvPr>
          <p:cNvSpPr>
            <a:spLocks noGrp="1"/>
          </p:cNvSpPr>
          <p:nvPr>
            <p:ph type="sldNum" sz="quarter" idx="11"/>
          </p:nvPr>
        </p:nvSpPr>
        <p:spPr/>
        <p:txBody>
          <a:bodyPr/>
          <a:lstStyle/>
          <a:p>
            <a:pPr>
              <a:defRPr/>
            </a:pPr>
            <a:fld id="{8742E453-760C-45C9-8C05-6ED692EDA49B}" type="slidenum">
              <a:rPr lang="en-US" smtClean="0"/>
              <a:pPr>
                <a:defRPr/>
              </a:pPr>
              <a:t>21</a:t>
            </a:fld>
            <a:endParaRPr lang="en-US">
              <a:solidFill>
                <a:srgbClr val="808080"/>
              </a:solidFill>
            </a:endParaRPr>
          </a:p>
        </p:txBody>
      </p:sp>
    </p:spTree>
    <p:extLst>
      <p:ext uri="{BB962C8B-B14F-4D97-AF65-F5344CB8AC3E}">
        <p14:creationId xmlns:p14="http://schemas.microsoft.com/office/powerpoint/2010/main" val="2507520510"/>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0" y="167283"/>
            <a:ext cx="6872654" cy="993912"/>
          </a:xfrm>
        </p:spPr>
        <p:txBody>
          <a:bodyPr/>
          <a:lstStyle/>
          <a:p>
            <a:r>
              <a:rPr lang="en-US" i="1"/>
              <a:t>Discretionary Allowances</a:t>
            </a:r>
            <a:br>
              <a:rPr lang="en-US" i="1"/>
            </a:br>
            <a:r>
              <a:rPr lang="en-US" i="1"/>
              <a:t>(1 of </a:t>
            </a:r>
            <a:r>
              <a:rPr lang="en-US"/>
              <a:t>5</a:t>
            </a:r>
            <a:r>
              <a:rPr lang="en-US" i="1"/>
              <a:t>)</a:t>
            </a:r>
          </a:p>
        </p:txBody>
      </p:sp>
      <p:sp>
        <p:nvSpPr>
          <p:cNvPr id="3" name="Content Placeholder 2"/>
          <p:cNvSpPr>
            <a:spLocks noGrp="1"/>
          </p:cNvSpPr>
          <p:nvPr>
            <p:ph idx="1"/>
          </p:nvPr>
        </p:nvSpPr>
        <p:spPr>
          <a:xfrm>
            <a:off x="497542" y="1295400"/>
            <a:ext cx="11331387" cy="5140109"/>
          </a:xfrm>
        </p:spPr>
        <p:txBody>
          <a:bodyPr/>
          <a:lstStyle/>
          <a:p>
            <a:pPr marL="283845" indent="-283845"/>
            <a:r>
              <a:rPr lang="en-US">
                <a:solidFill>
                  <a:srgbClr val="000000"/>
                </a:solidFill>
              </a:rPr>
              <a:t>Unlike Mandatory Allowances that must be paid if an employee meets the eligibility requirements, Discretionary Allowances are authorized at the </a:t>
            </a:r>
            <a:r>
              <a:rPr lang="en-US" u="sng">
                <a:solidFill>
                  <a:srgbClr val="000000"/>
                </a:solidFill>
              </a:rPr>
              <a:t>discretion</a:t>
            </a:r>
            <a:r>
              <a:rPr lang="en-US">
                <a:solidFill>
                  <a:srgbClr val="000000"/>
                </a:solidFill>
              </a:rPr>
              <a:t> of the employing activity / DoD Component </a:t>
            </a:r>
            <a:endParaRPr lang="en-US"/>
          </a:p>
          <a:p>
            <a:pPr marL="283845" indent="-283845"/>
            <a:r>
              <a:rPr lang="en-US">
                <a:solidFill>
                  <a:srgbClr val="000000"/>
                </a:solidFill>
              </a:rPr>
              <a:t>These discretionary allowances may or may not include:</a:t>
            </a:r>
            <a:endParaRPr lang="en-US">
              <a:solidFill>
                <a:srgbClr val="000000"/>
              </a:solidFill>
              <a:cs typeface="Arial"/>
            </a:endParaRPr>
          </a:p>
          <a:p>
            <a:pPr marL="688340" lvl="1" indent="-281940"/>
            <a:r>
              <a:rPr lang="en-US" b="0"/>
              <a:t>Privately Owned Vehicle (POV) Shipment</a:t>
            </a:r>
          </a:p>
          <a:p>
            <a:pPr marL="688340" lvl="1" indent="-281940"/>
            <a:r>
              <a:rPr lang="en-US" sz="2100" b="0"/>
              <a:t>Non-Temporary</a:t>
            </a:r>
            <a:r>
              <a:rPr lang="en-US" sz="2100" b="0">
                <a:solidFill>
                  <a:srgbClr val="000000"/>
                </a:solidFill>
                <a:cs typeface="Arial"/>
              </a:rPr>
              <a:t> Storage (NTS) (Extended Storage) of HHG (F-OCONUS/NF-OCONUS)</a:t>
            </a:r>
            <a:endParaRPr lang="en-US" b="0">
              <a:solidFill>
                <a:srgbClr val="000000"/>
              </a:solidFill>
              <a:cs typeface="Arial"/>
            </a:endParaRPr>
          </a:p>
          <a:p>
            <a:pPr marL="688340" lvl="1" indent="-281940">
              <a:buFont typeface="Wingdings,Sans-Serif" pitchFamily="2" charset="2"/>
            </a:pPr>
            <a:r>
              <a:rPr lang="en-US" b="0">
                <a:solidFill>
                  <a:srgbClr val="000000"/>
                </a:solidFill>
                <a:cs typeface="Arial"/>
              </a:rPr>
              <a:t>Temporary Quarters Subsistence Allowance (TQSA) </a:t>
            </a:r>
          </a:p>
          <a:p>
            <a:pPr marL="688340" lvl="1" indent="-281940">
              <a:buFont typeface="Wingdings,Sans-Serif" pitchFamily="2" charset="2"/>
            </a:pPr>
            <a:r>
              <a:rPr lang="en-US" b="0">
                <a:solidFill>
                  <a:srgbClr val="000000"/>
                </a:solidFill>
                <a:cs typeface="Arial"/>
              </a:rPr>
              <a:t>Foreign Transfer Allowance (FTA)</a:t>
            </a:r>
          </a:p>
          <a:p>
            <a:pPr marL="688340" lvl="1" indent="-281940"/>
            <a:endParaRPr lang="en-US" b="0">
              <a:solidFill>
                <a:srgbClr val="000000"/>
              </a:solidFill>
              <a:cs typeface="Arial"/>
            </a:endParaRPr>
          </a:p>
          <a:p>
            <a:pPr marL="283845" indent="-283845"/>
            <a:r>
              <a:rPr lang="en-US">
                <a:solidFill>
                  <a:srgbClr val="000000"/>
                </a:solidFill>
              </a:rPr>
              <a:t>If PCS is locally funded (non-centrally managed move), check with the gaining organization for authorized allowances </a:t>
            </a:r>
            <a:endParaRPr lang="en-US">
              <a:solidFill>
                <a:srgbClr val="000000"/>
              </a:solidFill>
              <a:cs typeface="Arial"/>
            </a:endParaRPr>
          </a:p>
          <a:p>
            <a:pPr marL="0" indent="0">
              <a:buNone/>
            </a:pPr>
            <a:endParaRPr lang="en-US">
              <a:ea typeface="+mn-lt"/>
              <a:cs typeface="+mn-lt"/>
            </a:endParaRPr>
          </a:p>
          <a:p>
            <a:pPr marL="0" indent="0">
              <a:buNone/>
            </a:pPr>
            <a:endParaRPr lang="en-US">
              <a:cs typeface="Arial"/>
            </a:endParaRPr>
          </a:p>
          <a:p>
            <a:pPr marL="688340" lvl="1" indent="-281940"/>
            <a:endParaRPr lang="en-US" b="0">
              <a:cs typeface="Arial"/>
            </a:endParaRPr>
          </a:p>
        </p:txBody>
      </p:sp>
      <p:sp>
        <p:nvSpPr>
          <p:cNvPr id="4" name="Slide Number Placeholder 3">
            <a:extLst>
              <a:ext uri="{FF2B5EF4-FFF2-40B4-BE49-F238E27FC236}">
                <a16:creationId xmlns:a16="http://schemas.microsoft.com/office/drawing/2014/main" id="{CE2CE099-0939-0012-BE0B-7B9D006BAD28}"/>
              </a:ext>
            </a:extLst>
          </p:cNvPr>
          <p:cNvSpPr>
            <a:spLocks noGrp="1"/>
          </p:cNvSpPr>
          <p:nvPr>
            <p:ph type="sldNum" sz="quarter" idx="11"/>
          </p:nvPr>
        </p:nvSpPr>
        <p:spPr/>
        <p:txBody>
          <a:bodyPr/>
          <a:lstStyle/>
          <a:p>
            <a:pPr>
              <a:defRPr/>
            </a:pPr>
            <a:fld id="{8742E453-760C-45C9-8C05-6ED692EDA49B}" type="slidenum">
              <a:rPr lang="en-US" smtClean="0"/>
              <a:pPr>
                <a:defRPr/>
              </a:pPr>
              <a:t>22</a:t>
            </a:fld>
            <a:endParaRPr lang="en-US">
              <a:solidFill>
                <a:srgbClr val="808080"/>
              </a:solidFill>
            </a:endParaRPr>
          </a:p>
        </p:txBody>
      </p:sp>
    </p:spTree>
    <p:extLst>
      <p:ext uri="{BB962C8B-B14F-4D97-AF65-F5344CB8AC3E}">
        <p14:creationId xmlns:p14="http://schemas.microsoft.com/office/powerpoint/2010/main" val="1220600231"/>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0" y="48895"/>
            <a:ext cx="6758354" cy="1011497"/>
          </a:xfrm>
        </p:spPr>
        <p:txBody>
          <a:bodyPr/>
          <a:lstStyle/>
          <a:p>
            <a:r>
              <a:rPr lang="en-US" i="1"/>
              <a:t>Discretionary Allowances</a:t>
            </a:r>
            <a:br>
              <a:rPr lang="en-US" i="1"/>
            </a:br>
            <a:r>
              <a:rPr lang="en-US" i="1"/>
              <a:t>(</a:t>
            </a:r>
            <a:r>
              <a:rPr lang="en-US"/>
              <a:t>2</a:t>
            </a:r>
            <a:r>
              <a:rPr lang="en-US" i="1"/>
              <a:t> of </a:t>
            </a:r>
            <a:r>
              <a:rPr lang="en-US"/>
              <a:t>5</a:t>
            </a:r>
            <a:r>
              <a:rPr lang="en-US" i="1"/>
              <a:t>)</a:t>
            </a:r>
          </a:p>
        </p:txBody>
      </p:sp>
      <p:sp>
        <p:nvSpPr>
          <p:cNvPr id="3" name="Content Placeholder 2"/>
          <p:cNvSpPr>
            <a:spLocks noGrp="1"/>
          </p:cNvSpPr>
          <p:nvPr>
            <p:ph idx="1"/>
          </p:nvPr>
        </p:nvSpPr>
        <p:spPr>
          <a:xfrm>
            <a:off x="533400" y="1255928"/>
            <a:ext cx="11125200" cy="5073160"/>
          </a:xfrm>
        </p:spPr>
        <p:txBody>
          <a:bodyPr/>
          <a:lstStyle/>
          <a:p>
            <a:pPr marL="0" indent="0">
              <a:buNone/>
            </a:pPr>
            <a:r>
              <a:rPr lang="en-US">
                <a:solidFill>
                  <a:srgbClr val="000000"/>
                </a:solidFill>
              </a:rPr>
              <a:t>Privately Owned Vehicle (POV) SHIPMENT - </a:t>
            </a:r>
            <a:r>
              <a:rPr lang="en-US" sz="2200">
                <a:solidFill>
                  <a:srgbClr val="000000"/>
                </a:solidFill>
              </a:rPr>
              <a:t>NF-OCONUS / F-OCONUS</a:t>
            </a:r>
            <a:endParaRPr lang="en-US">
              <a:solidFill>
                <a:srgbClr val="000000"/>
              </a:solidFill>
            </a:endParaRPr>
          </a:p>
          <a:p>
            <a:pPr marL="344170" indent="-283845">
              <a:buFont typeface="Wingdings"/>
              <a:buChar char="n"/>
            </a:pPr>
            <a:r>
              <a:rPr lang="en-US" sz="1900" b="0">
                <a:solidFill>
                  <a:srgbClr val="000000"/>
                </a:solidFill>
                <a:cs typeface="Arial"/>
              </a:rPr>
              <a:t>May be authorized</a:t>
            </a:r>
            <a:r>
              <a:rPr lang="en-US" sz="1900">
                <a:solidFill>
                  <a:srgbClr val="000000"/>
                </a:solidFill>
                <a:cs typeface="Arial"/>
              </a:rPr>
              <a:t> </a:t>
            </a:r>
            <a:r>
              <a:rPr lang="en-US" sz="1900" b="0">
                <a:solidFill>
                  <a:srgbClr val="000000"/>
                </a:solidFill>
                <a:cs typeface="Arial"/>
              </a:rPr>
              <a:t>if it is in the Gov’t’s interest for the employee to have a POV at the OCONUS PDS</a:t>
            </a:r>
          </a:p>
          <a:p>
            <a:pPr marL="344170" indent="-283845">
              <a:buFont typeface="Wingdings"/>
              <a:buChar char="n"/>
            </a:pPr>
            <a:r>
              <a:rPr lang="en-US" sz="1900" b="0">
                <a:solidFill>
                  <a:srgbClr val="000000"/>
                </a:solidFill>
                <a:cs typeface="Arial"/>
              </a:rPr>
              <a:t>If authorized, only</a:t>
            </a:r>
            <a:r>
              <a:rPr lang="en-US" sz="1900">
                <a:solidFill>
                  <a:srgbClr val="000000"/>
                </a:solidFill>
                <a:cs typeface="Arial"/>
              </a:rPr>
              <a:t> one POV </a:t>
            </a:r>
            <a:r>
              <a:rPr lang="en-US" sz="1900" b="0">
                <a:solidFill>
                  <a:srgbClr val="000000"/>
                </a:solidFill>
                <a:cs typeface="Arial"/>
              </a:rPr>
              <a:t>may be shipped at government expense.</a:t>
            </a:r>
          </a:p>
          <a:p>
            <a:pPr marL="344170" indent="-283845">
              <a:buFont typeface="Wingdings"/>
              <a:buChar char="n"/>
            </a:pPr>
            <a:r>
              <a:rPr lang="en-US" sz="1900" b="0">
                <a:solidFill>
                  <a:srgbClr val="000000"/>
                </a:solidFill>
                <a:cs typeface="Arial"/>
              </a:rPr>
              <a:t>If authorized, POV must be in operating order and legally titled and tagged for driving </a:t>
            </a:r>
          </a:p>
          <a:p>
            <a:pPr marL="344170" indent="-283845">
              <a:buFont typeface="Wingdings"/>
              <a:buChar char="n"/>
            </a:pPr>
            <a:r>
              <a:rPr lang="en-US" sz="1900" b="0">
                <a:solidFill>
                  <a:srgbClr val="000000"/>
                </a:solidFill>
                <a:cs typeface="Arial"/>
              </a:rPr>
              <a:t>Contact the nearest TMO for shipment arrangements</a:t>
            </a:r>
          </a:p>
          <a:p>
            <a:pPr marL="344170" indent="-283845">
              <a:buFont typeface="Wingdings"/>
              <a:buChar char="n"/>
            </a:pPr>
            <a:r>
              <a:rPr lang="en-US" sz="1900" b="0">
                <a:solidFill>
                  <a:srgbClr val="000000"/>
                </a:solidFill>
                <a:cs typeface="Arial"/>
              </a:rPr>
              <a:t>Certain F-OCONUS locations do not authorize POV shipment </a:t>
            </a:r>
          </a:p>
          <a:p>
            <a:pPr marL="748665" lvl="1" indent="-223520">
              <a:buFont typeface="Wingdings"/>
              <a:buChar char="n"/>
            </a:pPr>
            <a:r>
              <a:rPr lang="en-US" sz="1900" b="0">
                <a:solidFill>
                  <a:srgbClr val="000000"/>
                </a:solidFill>
                <a:cs typeface="Arial"/>
              </a:rPr>
              <a:t>Please contact your local TMO to determine if any restrictions exist for shipping a POV to your gaining location.</a:t>
            </a:r>
          </a:p>
          <a:p>
            <a:pPr marL="283845" indent="-283845">
              <a:buNone/>
            </a:pPr>
            <a:r>
              <a:rPr lang="en-US" sz="2200">
                <a:solidFill>
                  <a:srgbClr val="000000"/>
                </a:solidFill>
                <a:cs typeface="Arial"/>
              </a:rPr>
              <a:t>Alaska Only: </a:t>
            </a:r>
            <a:r>
              <a:rPr lang="en-US" sz="2100" b="0">
                <a:solidFill>
                  <a:srgbClr val="000000"/>
                </a:solidFill>
                <a:cs typeface="Arial"/>
              </a:rPr>
              <a:t>Up to two POVs may be </a:t>
            </a:r>
            <a:r>
              <a:rPr lang="en-US" sz="2200" b="0">
                <a:solidFill>
                  <a:srgbClr val="000000"/>
                </a:solidFill>
                <a:cs typeface="Arial"/>
              </a:rPr>
              <a:t>shipped at government expense</a:t>
            </a:r>
            <a:endParaRPr lang="en-US"/>
          </a:p>
          <a:p>
            <a:pPr marL="0" indent="0">
              <a:buNone/>
            </a:pPr>
            <a:endParaRPr lang="en-US" sz="2200">
              <a:solidFill>
                <a:srgbClr val="000000"/>
              </a:solidFill>
              <a:cs typeface="Arial"/>
            </a:endParaRPr>
          </a:p>
          <a:p>
            <a:pPr marL="281940" indent="-280670"/>
            <a:endParaRPr lang="en-US">
              <a:solidFill>
                <a:srgbClr val="000000"/>
              </a:solidFill>
              <a:cs typeface="Arial"/>
            </a:endParaRPr>
          </a:p>
          <a:p>
            <a:pPr marL="281940" indent="-280670"/>
            <a:endParaRPr lang="en-US" b="0">
              <a:solidFill>
                <a:srgbClr val="000000"/>
              </a:solidFill>
              <a:cs typeface="Arial"/>
            </a:endParaRPr>
          </a:p>
          <a:p>
            <a:pPr marL="283845" indent="-283845"/>
            <a:endParaRPr lang="en-US">
              <a:solidFill>
                <a:srgbClr val="000000"/>
              </a:solidFill>
              <a:cs typeface="Arial"/>
            </a:endParaRPr>
          </a:p>
          <a:p>
            <a:pPr marL="283845" indent="-283845"/>
            <a:endParaRPr lang="en-US">
              <a:solidFill>
                <a:srgbClr val="000000"/>
              </a:solidFill>
              <a:cs typeface="Arial"/>
            </a:endParaRPr>
          </a:p>
        </p:txBody>
      </p:sp>
      <p:sp>
        <p:nvSpPr>
          <p:cNvPr id="4" name="Slide Number Placeholder 3">
            <a:extLst>
              <a:ext uri="{FF2B5EF4-FFF2-40B4-BE49-F238E27FC236}">
                <a16:creationId xmlns:a16="http://schemas.microsoft.com/office/drawing/2014/main" id="{22B24B73-AE64-53B5-A74B-9552744CBDF1}"/>
              </a:ext>
            </a:extLst>
          </p:cNvPr>
          <p:cNvSpPr>
            <a:spLocks noGrp="1"/>
          </p:cNvSpPr>
          <p:nvPr>
            <p:ph type="sldNum" sz="quarter" idx="11"/>
          </p:nvPr>
        </p:nvSpPr>
        <p:spPr/>
        <p:txBody>
          <a:bodyPr/>
          <a:lstStyle/>
          <a:p>
            <a:pPr>
              <a:defRPr/>
            </a:pPr>
            <a:fld id="{8742E453-760C-45C9-8C05-6ED692EDA49B}" type="slidenum">
              <a:rPr lang="en-US" smtClean="0"/>
              <a:pPr>
                <a:defRPr/>
              </a:pPr>
              <a:t>23</a:t>
            </a:fld>
            <a:endParaRPr lang="en-US">
              <a:solidFill>
                <a:srgbClr val="808080"/>
              </a:solidFill>
            </a:endParaRPr>
          </a:p>
        </p:txBody>
      </p:sp>
    </p:spTree>
    <p:extLst>
      <p:ext uri="{BB962C8B-B14F-4D97-AF65-F5344CB8AC3E}">
        <p14:creationId xmlns:p14="http://schemas.microsoft.com/office/powerpoint/2010/main" val="3766635076"/>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28CBBF-144B-EF7C-2CA0-08280593D1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6D1A94-0289-2E7E-DF5D-EAFFC4E3C96D}"/>
              </a:ext>
            </a:extLst>
          </p:cNvPr>
          <p:cNvSpPr>
            <a:spLocks noGrp="1"/>
          </p:cNvSpPr>
          <p:nvPr>
            <p:ph type="title"/>
          </p:nvPr>
        </p:nvSpPr>
        <p:spPr>
          <a:xfrm>
            <a:off x="5029200" y="48895"/>
            <a:ext cx="6758354" cy="1011497"/>
          </a:xfrm>
        </p:spPr>
        <p:txBody>
          <a:bodyPr/>
          <a:lstStyle/>
          <a:p>
            <a:r>
              <a:rPr lang="en-US" i="1"/>
              <a:t>Discretionary Allowances</a:t>
            </a:r>
            <a:br>
              <a:rPr lang="en-US" i="1"/>
            </a:br>
            <a:r>
              <a:rPr lang="en-US" i="1"/>
              <a:t>(</a:t>
            </a:r>
            <a:r>
              <a:rPr lang="en-US"/>
              <a:t>3</a:t>
            </a:r>
            <a:r>
              <a:rPr lang="en-US" i="1"/>
              <a:t> of </a:t>
            </a:r>
            <a:r>
              <a:rPr lang="en-US"/>
              <a:t>5</a:t>
            </a:r>
            <a:r>
              <a:rPr lang="en-US" i="1"/>
              <a:t>)</a:t>
            </a:r>
          </a:p>
        </p:txBody>
      </p:sp>
      <p:sp>
        <p:nvSpPr>
          <p:cNvPr id="3" name="Content Placeholder 2">
            <a:extLst>
              <a:ext uri="{FF2B5EF4-FFF2-40B4-BE49-F238E27FC236}">
                <a16:creationId xmlns:a16="http://schemas.microsoft.com/office/drawing/2014/main" id="{B67C912D-2510-F232-064C-1F8CEF5FC248}"/>
              </a:ext>
            </a:extLst>
          </p:cNvPr>
          <p:cNvSpPr>
            <a:spLocks noGrp="1"/>
          </p:cNvSpPr>
          <p:nvPr>
            <p:ph idx="1"/>
          </p:nvPr>
        </p:nvSpPr>
        <p:spPr>
          <a:xfrm>
            <a:off x="533400" y="1255928"/>
            <a:ext cx="11125200" cy="5073160"/>
          </a:xfrm>
        </p:spPr>
        <p:txBody>
          <a:bodyPr/>
          <a:lstStyle/>
          <a:p>
            <a:pPr marL="0" indent="0">
              <a:buNone/>
            </a:pPr>
            <a:r>
              <a:rPr lang="en-US">
                <a:solidFill>
                  <a:srgbClr val="000000"/>
                </a:solidFill>
              </a:rPr>
              <a:t>Privately Owned Vehicle (POV) SHIPMENT (in lieu of driving) - CONUS PDS / Alaska Only</a:t>
            </a:r>
          </a:p>
          <a:p>
            <a:pPr marL="281940" indent="-280670"/>
            <a:r>
              <a:rPr lang="en-US">
                <a:solidFill>
                  <a:srgbClr val="000000"/>
                </a:solidFill>
              </a:rPr>
              <a:t>May be authorized </a:t>
            </a:r>
            <a:r>
              <a:rPr lang="en-US" b="0">
                <a:solidFill>
                  <a:srgbClr val="000000"/>
                </a:solidFill>
              </a:rPr>
              <a:t>if it is more advantageous and cost effective to transport POV(s) to new PDS by commercial means than to have the traveler and/or immediate family member(s) drive one or two POVs (if applicable) to new PDS (this includes Alaska)</a:t>
            </a:r>
            <a:endParaRPr lang="en-US" b="0">
              <a:solidFill>
                <a:srgbClr val="000000"/>
              </a:solidFill>
              <a:cs typeface="Arial"/>
            </a:endParaRPr>
          </a:p>
          <a:p>
            <a:pPr marL="281940" indent="-280670"/>
            <a:r>
              <a:rPr lang="en-US" b="0">
                <a:solidFill>
                  <a:srgbClr val="000000"/>
                </a:solidFill>
              </a:rPr>
              <a:t>Costs considered are: </a:t>
            </a:r>
            <a:endParaRPr lang="en-US" b="0">
              <a:solidFill>
                <a:srgbClr val="000000"/>
              </a:solidFill>
              <a:cs typeface="Arial"/>
            </a:endParaRPr>
          </a:p>
          <a:p>
            <a:pPr marL="688340" lvl="1" indent="-281940"/>
            <a:r>
              <a:rPr lang="en-US" b="0">
                <a:solidFill>
                  <a:srgbClr val="000000"/>
                </a:solidFill>
              </a:rPr>
              <a:t>Cost of employee traveling by POV, transporting the POV(s), travel if the POV(s) is / are transported</a:t>
            </a:r>
            <a:endParaRPr lang="en-US" b="0">
              <a:solidFill>
                <a:srgbClr val="000000"/>
              </a:solidFill>
              <a:cs typeface="Arial"/>
            </a:endParaRPr>
          </a:p>
          <a:p>
            <a:pPr marL="688340" lvl="1" indent="-281940"/>
            <a:r>
              <a:rPr lang="en-US" b="0">
                <a:solidFill>
                  <a:srgbClr val="000000"/>
                </a:solidFill>
              </a:rPr>
              <a:t>Productivity benefit from the traveler’s </a:t>
            </a:r>
            <a:r>
              <a:rPr lang="en-US">
                <a:solidFill>
                  <a:srgbClr val="000000"/>
                </a:solidFill>
              </a:rPr>
              <a:t>accelerated</a:t>
            </a:r>
            <a:r>
              <a:rPr lang="en-US" b="0">
                <a:solidFill>
                  <a:srgbClr val="000000"/>
                </a:solidFill>
              </a:rPr>
              <a:t> arrival at the new PDS</a:t>
            </a:r>
            <a:endParaRPr lang="en-US" b="0">
              <a:solidFill>
                <a:srgbClr val="000000"/>
              </a:solidFill>
              <a:cs typeface="Arial"/>
            </a:endParaRPr>
          </a:p>
          <a:p>
            <a:pPr marL="688340" lvl="1" indent="-281940"/>
            <a:r>
              <a:rPr lang="en-US" b="0">
                <a:solidFill>
                  <a:srgbClr val="000000"/>
                </a:solidFill>
              </a:rPr>
              <a:t>Distance between authorized origin and new PDS </a:t>
            </a:r>
            <a:r>
              <a:rPr lang="en-US">
                <a:solidFill>
                  <a:srgbClr val="000000"/>
                </a:solidFill>
              </a:rPr>
              <a:t>must</a:t>
            </a:r>
            <a:r>
              <a:rPr lang="en-US" b="0">
                <a:solidFill>
                  <a:srgbClr val="000000"/>
                </a:solidFill>
              </a:rPr>
              <a:t> exceed 600 miles</a:t>
            </a:r>
            <a:endParaRPr lang="en-US" b="0">
              <a:solidFill>
                <a:srgbClr val="000000"/>
              </a:solidFill>
              <a:cs typeface="Arial"/>
            </a:endParaRPr>
          </a:p>
          <a:p>
            <a:pPr marL="688340" lvl="1" indent="-281940"/>
            <a:r>
              <a:rPr lang="en-US" b="0">
                <a:solidFill>
                  <a:srgbClr val="000000"/>
                </a:solidFill>
              </a:rPr>
              <a:t>Up to two POVs may be authorized (</a:t>
            </a:r>
            <a:r>
              <a:rPr lang="en-US">
                <a:solidFill>
                  <a:srgbClr val="000000"/>
                </a:solidFill>
              </a:rPr>
              <a:t>if two licensed drivers</a:t>
            </a:r>
            <a:r>
              <a:rPr lang="en-US" b="0">
                <a:solidFill>
                  <a:srgbClr val="000000"/>
                </a:solidFill>
              </a:rPr>
              <a:t> are authorized on the order)</a:t>
            </a:r>
            <a:endParaRPr lang="en-US" b="0">
              <a:solidFill>
                <a:srgbClr val="000000"/>
              </a:solidFill>
              <a:cs typeface="Arial"/>
            </a:endParaRPr>
          </a:p>
          <a:p>
            <a:pPr marL="281940" indent="-280670"/>
            <a:endParaRPr lang="en-US" b="0">
              <a:solidFill>
                <a:srgbClr val="000000"/>
              </a:solidFill>
              <a:cs typeface="Arial"/>
            </a:endParaRPr>
          </a:p>
          <a:p>
            <a:pPr marL="283845" indent="-283845"/>
            <a:endParaRPr lang="en-US">
              <a:solidFill>
                <a:srgbClr val="000000"/>
              </a:solidFill>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65AF6ECF-E62E-9D3B-7C71-D0FED8268E10}"/>
              </a:ext>
            </a:extLst>
          </p:cNvPr>
          <p:cNvSpPr>
            <a:spLocks noGrp="1"/>
          </p:cNvSpPr>
          <p:nvPr>
            <p:ph type="sldNum" sz="quarter" idx="11"/>
          </p:nvPr>
        </p:nvSpPr>
        <p:spPr/>
        <p:txBody>
          <a:bodyPr/>
          <a:lstStyle/>
          <a:p>
            <a:pPr>
              <a:defRPr/>
            </a:pPr>
            <a:fld id="{8742E453-760C-45C9-8C05-6ED692EDA49B}" type="slidenum">
              <a:rPr lang="en-US" smtClean="0"/>
              <a:pPr>
                <a:defRPr/>
              </a:pPr>
              <a:t>24</a:t>
            </a:fld>
            <a:endParaRPr lang="en-US">
              <a:solidFill>
                <a:srgbClr val="808080"/>
              </a:solidFill>
            </a:endParaRPr>
          </a:p>
        </p:txBody>
      </p:sp>
    </p:spTree>
    <p:extLst>
      <p:ext uri="{BB962C8B-B14F-4D97-AF65-F5344CB8AC3E}">
        <p14:creationId xmlns:p14="http://schemas.microsoft.com/office/powerpoint/2010/main" val="3869994519"/>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0" y="152400"/>
            <a:ext cx="6811108" cy="1002704"/>
          </a:xfrm>
        </p:spPr>
        <p:txBody>
          <a:bodyPr/>
          <a:lstStyle/>
          <a:p>
            <a:r>
              <a:rPr lang="en-US" i="1"/>
              <a:t>Discretionary Allowances</a:t>
            </a:r>
            <a:br>
              <a:rPr lang="en-US" i="1"/>
            </a:br>
            <a:r>
              <a:rPr lang="en-US" i="1"/>
              <a:t>(</a:t>
            </a:r>
            <a:r>
              <a:rPr lang="en-US"/>
              <a:t>4</a:t>
            </a:r>
            <a:r>
              <a:rPr lang="en-US" i="1"/>
              <a:t> of </a:t>
            </a:r>
            <a:r>
              <a:rPr lang="en-US"/>
              <a:t>5</a:t>
            </a:r>
            <a:r>
              <a:rPr lang="en-US" i="1"/>
              <a:t>)</a:t>
            </a:r>
          </a:p>
        </p:txBody>
      </p:sp>
      <p:sp>
        <p:nvSpPr>
          <p:cNvPr id="3" name="Content Placeholder 2"/>
          <p:cNvSpPr>
            <a:spLocks noGrp="1"/>
          </p:cNvSpPr>
          <p:nvPr>
            <p:ph idx="1"/>
          </p:nvPr>
        </p:nvSpPr>
        <p:spPr>
          <a:xfrm>
            <a:off x="457200" y="1298204"/>
            <a:ext cx="11078308" cy="5073161"/>
          </a:xfrm>
        </p:spPr>
        <p:txBody>
          <a:bodyPr/>
          <a:lstStyle/>
          <a:p>
            <a:pPr marL="0" indent="0">
              <a:buNone/>
            </a:pPr>
            <a:r>
              <a:rPr lang="en-US">
                <a:solidFill>
                  <a:srgbClr val="000000"/>
                </a:solidFill>
              </a:rPr>
              <a:t>POV SHIPMENT (Cont’d)</a:t>
            </a:r>
          </a:p>
          <a:p>
            <a:pPr marL="283845" indent="-283845"/>
            <a:r>
              <a:rPr lang="en-US" b="0" i="1"/>
              <a:t>If POV shipment is authorized at Gov’t expense, reimbursement is limited to the traveler’s actual expenses </a:t>
            </a:r>
            <a:r>
              <a:rPr lang="en-US" i="1"/>
              <a:t>not to exceed </a:t>
            </a:r>
            <a:r>
              <a:rPr lang="en-US" b="0" i="1"/>
              <a:t>POV transportation cost from authorized origin point to authorized destination and </a:t>
            </a:r>
            <a:r>
              <a:rPr lang="en-US" i="1" u="sng">
                <a:solidFill>
                  <a:srgbClr val="000000"/>
                </a:solidFill>
              </a:rPr>
              <a:t>arrangements will be made by traveler</a:t>
            </a:r>
            <a:endParaRPr lang="en-US" i="1" u="sng">
              <a:cs typeface="Arial"/>
            </a:endParaRPr>
          </a:p>
          <a:p>
            <a:pPr marL="281940" indent="-226695"/>
            <a:r>
              <a:rPr lang="en-US" b="0">
                <a:solidFill>
                  <a:srgbClr val="000000"/>
                </a:solidFill>
              </a:rPr>
              <a:t>Employee </a:t>
            </a:r>
            <a:r>
              <a:rPr lang="en-US">
                <a:solidFill>
                  <a:srgbClr val="000000"/>
                </a:solidFill>
              </a:rPr>
              <a:t>must</a:t>
            </a:r>
            <a:r>
              <a:rPr lang="en-US" b="0">
                <a:solidFill>
                  <a:srgbClr val="000000"/>
                </a:solidFill>
              </a:rPr>
              <a:t> provide the following documentation for consideration</a:t>
            </a:r>
            <a:endParaRPr lang="en-US" b="0">
              <a:solidFill>
                <a:srgbClr val="000000"/>
              </a:solidFill>
              <a:cs typeface="Arial"/>
            </a:endParaRPr>
          </a:p>
          <a:p>
            <a:pPr marL="687070" lvl="1" indent="-226695"/>
            <a:r>
              <a:rPr lang="en-US" b="0">
                <a:solidFill>
                  <a:srgbClr val="000000"/>
                </a:solidFill>
              </a:rPr>
              <a:t>Justification for accelerated travel, </a:t>
            </a:r>
            <a:r>
              <a:rPr lang="en-US" b="0" i="1">
                <a:solidFill>
                  <a:srgbClr val="000000"/>
                </a:solidFill>
              </a:rPr>
              <a:t>if applicable</a:t>
            </a:r>
            <a:endParaRPr lang="en-US" b="0" i="1">
              <a:solidFill>
                <a:srgbClr val="000000"/>
              </a:solidFill>
              <a:cs typeface="Arial"/>
            </a:endParaRPr>
          </a:p>
          <a:p>
            <a:pPr marL="687070" lvl="1" indent="-226695"/>
            <a:r>
              <a:rPr lang="en-US" b="0">
                <a:solidFill>
                  <a:srgbClr val="000000"/>
                </a:solidFill>
              </a:rPr>
              <a:t>Proof POV is in operating order and proof of insurance</a:t>
            </a:r>
            <a:endParaRPr lang="en-US" b="0">
              <a:solidFill>
                <a:srgbClr val="000000"/>
              </a:solidFill>
              <a:cs typeface="Arial"/>
            </a:endParaRPr>
          </a:p>
          <a:p>
            <a:pPr marL="687070" lvl="1" indent="-226695"/>
            <a:r>
              <a:rPr lang="en-US" b="0">
                <a:solidFill>
                  <a:srgbClr val="000000"/>
                </a:solidFill>
              </a:rPr>
              <a:t>Legal title and registration</a:t>
            </a:r>
            <a:endParaRPr lang="en-US" b="0">
              <a:solidFill>
                <a:srgbClr val="000000"/>
              </a:solidFill>
              <a:cs typeface="Arial"/>
            </a:endParaRPr>
          </a:p>
          <a:p>
            <a:pPr marL="687070" lvl="1" indent="-226695"/>
            <a:r>
              <a:rPr lang="en-US" b="0">
                <a:solidFill>
                  <a:srgbClr val="000000"/>
                </a:solidFill>
              </a:rPr>
              <a:t>Current driver’s license of traveler cited on PCS order</a:t>
            </a:r>
            <a:endParaRPr lang="en-US" b="0">
              <a:solidFill>
                <a:srgbClr val="000000"/>
              </a:solidFill>
              <a:cs typeface="Arial"/>
            </a:endParaRPr>
          </a:p>
          <a:p>
            <a:pPr marL="687070" lvl="1" indent="-226695"/>
            <a:r>
              <a:rPr lang="en-US" b="0">
                <a:solidFill>
                  <a:srgbClr val="000000"/>
                </a:solidFill>
              </a:rPr>
              <a:t>Number of POV(s) requesting to be shipped </a:t>
            </a:r>
            <a:endParaRPr lang="en-US" b="0">
              <a:solidFill>
                <a:srgbClr val="000000"/>
              </a:solidFill>
              <a:cs typeface="Arial"/>
            </a:endParaRPr>
          </a:p>
          <a:p>
            <a:pPr marL="687070" lvl="1" indent="-226695"/>
            <a:r>
              <a:rPr lang="en-US" b="0">
                <a:solidFill>
                  <a:srgbClr val="000000"/>
                </a:solidFill>
              </a:rPr>
              <a:t>Quote for shipment (traveler arranged)</a:t>
            </a:r>
            <a:endParaRPr lang="en-US" b="0">
              <a:solidFill>
                <a:srgbClr val="000000"/>
              </a:solidFill>
              <a:cs typeface="Arial"/>
            </a:endParaRPr>
          </a:p>
          <a:p>
            <a:pPr marL="398145" indent="-342900">
              <a:spcBef>
                <a:spcPts val="1200"/>
              </a:spcBef>
            </a:pPr>
            <a:r>
              <a:rPr lang="en-US" b="0">
                <a:solidFill>
                  <a:srgbClr val="000000"/>
                </a:solidFill>
              </a:rPr>
              <a:t>Information on POV Shipment can be accessed on the </a:t>
            </a:r>
            <a:r>
              <a:rPr lang="en-US" b="0" err="1">
                <a:solidFill>
                  <a:srgbClr val="000000"/>
                </a:solidFill>
              </a:rPr>
              <a:t>myFSS</a:t>
            </a:r>
            <a:r>
              <a:rPr lang="en-US" b="0">
                <a:solidFill>
                  <a:srgbClr val="000000"/>
                </a:solidFill>
              </a:rPr>
              <a:t> website at: </a:t>
            </a:r>
            <a:r>
              <a:rPr lang="en-US" b="0">
                <a:ea typeface="+mn-lt"/>
                <a:cs typeface="+mn-lt"/>
              </a:rPr>
              <a:t>  </a:t>
            </a:r>
            <a:r>
              <a:rPr lang="en-US" b="0">
                <a:ea typeface="+mn-lt"/>
                <a:cs typeface="+mn-lt"/>
                <a:hlinkClick r:id="rId2"/>
              </a:rPr>
              <a:t>https://myfss.us.af.mil/USAFCommunity/s/knowledge-detail?pid=kA0t0000000LHJaCAO</a:t>
            </a:r>
            <a:r>
              <a:rPr lang="en-US" b="0">
                <a:ea typeface="+mn-lt"/>
                <a:cs typeface="+mn-lt"/>
              </a:rPr>
              <a:t> </a:t>
            </a:r>
            <a:endParaRPr lang="en-US" sz="1600" b="0">
              <a:ea typeface="+mn-lt"/>
              <a:cs typeface="+mn-lt"/>
            </a:endParaRPr>
          </a:p>
          <a:p>
            <a:pPr marL="398145" indent="-342900">
              <a:spcBef>
                <a:spcPts val="1200"/>
              </a:spcBef>
            </a:pPr>
            <a:endParaRPr lang="en-US" b="0">
              <a:ea typeface="+mn-lt"/>
              <a:cs typeface="+mn-lt"/>
            </a:endParaRPr>
          </a:p>
          <a:p>
            <a:pPr marL="1371600" lvl="3" indent="0">
              <a:buNone/>
            </a:pPr>
            <a:endParaRPr lang="en-US" b="0">
              <a:solidFill>
                <a:srgbClr val="000000"/>
              </a:solidFill>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E51BF423-5587-5365-08B7-AD9A0AD4684D}"/>
              </a:ext>
            </a:extLst>
          </p:cNvPr>
          <p:cNvSpPr>
            <a:spLocks noGrp="1"/>
          </p:cNvSpPr>
          <p:nvPr>
            <p:ph type="sldNum" sz="quarter" idx="11"/>
          </p:nvPr>
        </p:nvSpPr>
        <p:spPr/>
        <p:txBody>
          <a:bodyPr/>
          <a:lstStyle/>
          <a:p>
            <a:pPr>
              <a:defRPr/>
            </a:pPr>
            <a:fld id="{8742E453-760C-45C9-8C05-6ED692EDA49B}" type="slidenum">
              <a:rPr lang="en-US" smtClean="0"/>
              <a:pPr>
                <a:defRPr/>
              </a:pPr>
              <a:t>25</a:t>
            </a:fld>
            <a:endParaRPr lang="en-US">
              <a:solidFill>
                <a:srgbClr val="808080"/>
              </a:solidFill>
            </a:endParaRPr>
          </a:p>
        </p:txBody>
      </p:sp>
    </p:spTree>
    <p:extLst>
      <p:ext uri="{BB962C8B-B14F-4D97-AF65-F5344CB8AC3E}">
        <p14:creationId xmlns:p14="http://schemas.microsoft.com/office/powerpoint/2010/main" val="1138965113"/>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12AE39-507B-5C38-9B26-DA4CAA04CC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89CFAA-E07F-B03C-9986-4BEE129DDE75}"/>
              </a:ext>
            </a:extLst>
          </p:cNvPr>
          <p:cNvSpPr>
            <a:spLocks noGrp="1"/>
          </p:cNvSpPr>
          <p:nvPr>
            <p:ph type="title"/>
          </p:nvPr>
        </p:nvSpPr>
        <p:spPr>
          <a:xfrm>
            <a:off x="4800600" y="152400"/>
            <a:ext cx="6811108" cy="1002704"/>
          </a:xfrm>
        </p:spPr>
        <p:txBody>
          <a:bodyPr/>
          <a:lstStyle/>
          <a:p>
            <a:r>
              <a:rPr lang="en-US" i="1"/>
              <a:t>Discretionary Allowances</a:t>
            </a:r>
            <a:br>
              <a:rPr lang="en-US" i="1"/>
            </a:br>
            <a:r>
              <a:rPr lang="en-US" i="1"/>
              <a:t>(</a:t>
            </a:r>
            <a:r>
              <a:rPr lang="en-US"/>
              <a:t>5</a:t>
            </a:r>
            <a:r>
              <a:rPr lang="en-US" i="1"/>
              <a:t> of </a:t>
            </a:r>
            <a:r>
              <a:rPr lang="en-US"/>
              <a:t>5</a:t>
            </a:r>
            <a:r>
              <a:rPr lang="en-US" i="1"/>
              <a:t>)</a:t>
            </a:r>
          </a:p>
        </p:txBody>
      </p:sp>
      <p:sp>
        <p:nvSpPr>
          <p:cNvPr id="3" name="Content Placeholder 2">
            <a:extLst>
              <a:ext uri="{FF2B5EF4-FFF2-40B4-BE49-F238E27FC236}">
                <a16:creationId xmlns:a16="http://schemas.microsoft.com/office/drawing/2014/main" id="{0C540F90-D417-5871-8104-3D591DA4C63F}"/>
              </a:ext>
            </a:extLst>
          </p:cNvPr>
          <p:cNvSpPr>
            <a:spLocks noGrp="1"/>
          </p:cNvSpPr>
          <p:nvPr>
            <p:ph idx="1"/>
          </p:nvPr>
        </p:nvSpPr>
        <p:spPr>
          <a:xfrm>
            <a:off x="457200" y="1298204"/>
            <a:ext cx="11078308" cy="5073161"/>
          </a:xfrm>
        </p:spPr>
        <p:txBody>
          <a:bodyPr/>
          <a:lstStyle/>
          <a:p>
            <a:pPr marL="0" indent="0">
              <a:buNone/>
            </a:pPr>
            <a:r>
              <a:rPr lang="en-US" sz="1900">
                <a:ea typeface="+mn-lt"/>
                <a:cs typeface="+mn-lt"/>
              </a:rPr>
              <a:t>NON-TEMPORARY STORAGE (NTS) (extended storage) of HHG</a:t>
            </a:r>
            <a:endParaRPr lang="en-US" sz="1900" b="0">
              <a:ea typeface="+mn-lt"/>
              <a:cs typeface="+mn-lt"/>
            </a:endParaRPr>
          </a:p>
          <a:p>
            <a:pPr marL="283845" indent="-283845"/>
            <a:r>
              <a:rPr lang="en-US" sz="2100" u="sng">
                <a:ea typeface="+mn-lt"/>
                <a:cs typeface="+mn-lt"/>
              </a:rPr>
              <a:t>Authorized when the new duty location is designated as an isolated CONUS PDS, OCONUS PDS or a Temporary Change of Station (TCS) </a:t>
            </a:r>
            <a:endParaRPr lang="en-US" sz="2100" b="0">
              <a:ea typeface="+mn-lt"/>
              <a:cs typeface="+mn-lt"/>
            </a:endParaRPr>
          </a:p>
          <a:p>
            <a:pPr marL="283845" indent="-283845"/>
            <a:r>
              <a:rPr lang="en-US" sz="1900" b="0">
                <a:ea typeface="+mn-lt"/>
                <a:cs typeface="+mn-lt"/>
              </a:rPr>
              <a:t>Combined weight stored and transported must not exceed the authorized maximum 18,000 lbs. net weight</a:t>
            </a:r>
            <a:endParaRPr lang="en-US"/>
          </a:p>
          <a:p>
            <a:pPr marL="283845" indent="-283845"/>
            <a:r>
              <a:rPr lang="en-US" sz="1900" b="0">
                <a:ea typeface="+mn-lt"/>
                <a:cs typeface="+mn-lt"/>
              </a:rPr>
              <a:t>NTS is funded by your overseas command. Your eligibility to retain your HHGs in NTS, at Government expense, depends upon your gaining funding authority submitting a new fund cite at the beginning of each fiscal year to the TMO servicing your NTS</a:t>
            </a:r>
          </a:p>
          <a:p>
            <a:pPr marL="283845" indent="-283845"/>
            <a:r>
              <a:rPr lang="en-US" sz="1900" b="0">
                <a:ea typeface="+mn-lt"/>
                <a:cs typeface="+mn-lt"/>
              </a:rPr>
              <a:t>It is your responsibility to ensure this fund cite is received by your servicing TMO. Failure to update funding will result in your NTS converting to your expense.</a:t>
            </a:r>
          </a:p>
          <a:p>
            <a:pPr marL="283845" indent="-283845"/>
            <a:r>
              <a:rPr lang="en-US" sz="1900">
                <a:ea typeface="+mn-lt"/>
                <a:cs typeface="+mn-lt"/>
              </a:rPr>
              <a:t>NOTE: The gaining funding authority is responsible for providing the NTS fund cite even if the PCS move is funded by the Central Salary Account (CSA)</a:t>
            </a:r>
            <a:endParaRPr lang="en-US" sz="1900" b="0">
              <a:ea typeface="+mn-lt"/>
              <a:cs typeface="+mn-lt"/>
            </a:endParaRPr>
          </a:p>
          <a:p>
            <a:pPr marL="283845" indent="-283845"/>
            <a:r>
              <a:rPr lang="en-US" sz="1900" b="0">
                <a:ea typeface="+mn-lt"/>
                <a:cs typeface="+mn-lt"/>
              </a:rPr>
              <a:t>Information on NTS can be accessed on the </a:t>
            </a:r>
            <a:r>
              <a:rPr lang="en-US" sz="1900" b="0" err="1">
                <a:ea typeface="+mn-lt"/>
                <a:cs typeface="+mn-lt"/>
              </a:rPr>
              <a:t>myFSS</a:t>
            </a:r>
            <a:r>
              <a:rPr lang="en-US" sz="1900" b="0">
                <a:ea typeface="+mn-lt"/>
                <a:cs typeface="+mn-lt"/>
              </a:rPr>
              <a:t> website at: </a:t>
            </a:r>
            <a:r>
              <a:rPr lang="en-US" sz="1700" b="0">
                <a:ea typeface="+mn-lt"/>
                <a:cs typeface="+mn-lt"/>
                <a:hlinkClick r:id="rId2"/>
              </a:rPr>
              <a:t>https://myfss.us.af.mil/USAFCommunity/s/knowledge-detail?pid=kA0t0000000LHJsCAO</a:t>
            </a:r>
            <a:r>
              <a:rPr lang="en-US" sz="1700" b="0">
                <a:ea typeface="+mn-lt"/>
                <a:cs typeface="+mn-lt"/>
              </a:rPr>
              <a:t> </a:t>
            </a:r>
          </a:p>
          <a:p>
            <a:pPr marL="398145" indent="-342900">
              <a:spcBef>
                <a:spcPts val="1200"/>
              </a:spcBef>
            </a:pPr>
            <a:endParaRPr lang="en-US" b="0">
              <a:ea typeface="+mn-lt"/>
              <a:cs typeface="+mn-lt"/>
            </a:endParaRPr>
          </a:p>
          <a:p>
            <a:pPr marL="1371600" lvl="3" indent="0">
              <a:buNone/>
            </a:pPr>
            <a:endParaRPr lang="en-US" b="0">
              <a:solidFill>
                <a:srgbClr val="000000"/>
              </a:solidFill>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B0A463B3-F8D9-58BF-217D-1BF0D249B159}"/>
              </a:ext>
            </a:extLst>
          </p:cNvPr>
          <p:cNvSpPr>
            <a:spLocks noGrp="1"/>
          </p:cNvSpPr>
          <p:nvPr>
            <p:ph type="sldNum" sz="quarter" idx="11"/>
          </p:nvPr>
        </p:nvSpPr>
        <p:spPr/>
        <p:txBody>
          <a:bodyPr/>
          <a:lstStyle/>
          <a:p>
            <a:pPr>
              <a:defRPr/>
            </a:pPr>
            <a:fld id="{8742E453-760C-45C9-8C05-6ED692EDA49B}" type="slidenum">
              <a:rPr lang="en-US" smtClean="0"/>
              <a:pPr>
                <a:defRPr/>
              </a:pPr>
              <a:t>26</a:t>
            </a:fld>
            <a:endParaRPr lang="en-US">
              <a:solidFill>
                <a:srgbClr val="808080"/>
              </a:solidFill>
            </a:endParaRPr>
          </a:p>
        </p:txBody>
      </p:sp>
    </p:spTree>
    <p:extLst>
      <p:ext uri="{BB962C8B-B14F-4D97-AF65-F5344CB8AC3E}">
        <p14:creationId xmlns:p14="http://schemas.microsoft.com/office/powerpoint/2010/main" val="1308030145"/>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AFA8D-18D9-D00B-96D4-0BB116F125BA}"/>
              </a:ext>
            </a:extLst>
          </p:cNvPr>
          <p:cNvSpPr>
            <a:spLocks noGrp="1"/>
          </p:cNvSpPr>
          <p:nvPr>
            <p:ph type="title"/>
          </p:nvPr>
        </p:nvSpPr>
        <p:spPr/>
        <p:txBody>
          <a:bodyPr/>
          <a:lstStyle/>
          <a:p>
            <a:r>
              <a:rPr lang="en-US">
                <a:ea typeface="+mj-lt"/>
                <a:cs typeface="+mj-lt"/>
              </a:rPr>
              <a:t>Discretionary Allowances</a:t>
            </a:r>
            <a:br>
              <a:rPr lang="en-US">
                <a:ea typeface="+mj-lt"/>
                <a:cs typeface="+mj-lt"/>
              </a:rPr>
            </a:br>
            <a:r>
              <a:rPr lang="en-US">
                <a:ea typeface="+mj-lt"/>
                <a:cs typeface="+mj-lt"/>
              </a:rPr>
              <a:t>F OCONUS Locations Only (1 of 2)</a:t>
            </a:r>
            <a:endParaRPr lang="en-US">
              <a:cs typeface="Arial"/>
            </a:endParaRPr>
          </a:p>
        </p:txBody>
      </p:sp>
      <p:sp>
        <p:nvSpPr>
          <p:cNvPr id="3" name="Content Placeholder 2">
            <a:extLst>
              <a:ext uri="{FF2B5EF4-FFF2-40B4-BE49-F238E27FC236}">
                <a16:creationId xmlns:a16="http://schemas.microsoft.com/office/drawing/2014/main" id="{AE2840CA-E848-2CDA-F5CA-6D9A7767AF3C}"/>
              </a:ext>
            </a:extLst>
          </p:cNvPr>
          <p:cNvSpPr>
            <a:spLocks noGrp="1"/>
          </p:cNvSpPr>
          <p:nvPr>
            <p:ph idx="1"/>
          </p:nvPr>
        </p:nvSpPr>
        <p:spPr>
          <a:xfrm>
            <a:off x="335280" y="1352550"/>
            <a:ext cx="11286067" cy="4743450"/>
          </a:xfrm>
        </p:spPr>
        <p:txBody>
          <a:bodyPr/>
          <a:lstStyle/>
          <a:p>
            <a:pPr marL="283845" indent="-283845">
              <a:spcBef>
                <a:spcPts val="600"/>
              </a:spcBef>
              <a:spcAft>
                <a:spcPts val="0"/>
              </a:spcAft>
            </a:pPr>
            <a:r>
              <a:rPr lang="en-US">
                <a:ea typeface="+mn-lt"/>
                <a:cs typeface="+mn-lt"/>
              </a:rPr>
              <a:t>TEMPORARY QUARTERS SUBSISTENCE ALLOWANCE (TQSA)</a:t>
            </a:r>
            <a:endParaRPr lang="en-US" b="0">
              <a:ea typeface="+mn-lt"/>
              <a:cs typeface="+mn-lt"/>
            </a:endParaRPr>
          </a:p>
          <a:p>
            <a:pPr marL="688340" lvl="1" indent="-281940">
              <a:spcBef>
                <a:spcPts val="600"/>
              </a:spcBef>
              <a:spcAft>
                <a:spcPts val="0"/>
              </a:spcAft>
            </a:pPr>
            <a:r>
              <a:rPr lang="en-US" b="0">
                <a:ea typeface="+mn-lt"/>
                <a:cs typeface="+mn-lt"/>
              </a:rPr>
              <a:t>Covers lodging, meals &amp; laundry at new PDS while searching for housing</a:t>
            </a:r>
          </a:p>
          <a:p>
            <a:pPr marL="688340" lvl="1" indent="-281940">
              <a:spcBef>
                <a:spcPts val="600"/>
              </a:spcBef>
              <a:spcAft>
                <a:spcPts val="0"/>
              </a:spcAft>
            </a:pPr>
            <a:r>
              <a:rPr lang="en-US" b="0">
                <a:ea typeface="+mn-lt"/>
                <a:cs typeface="+mn-lt"/>
              </a:rPr>
              <a:t>Reimbursed to employee at the gaining organization under DSSR entitlements</a:t>
            </a:r>
          </a:p>
          <a:p>
            <a:pPr marL="688340" lvl="1" indent="-281940">
              <a:spcBef>
                <a:spcPts val="600"/>
              </a:spcBef>
              <a:spcAft>
                <a:spcPts val="0"/>
              </a:spcAft>
            </a:pPr>
            <a:r>
              <a:rPr lang="en-US" b="0">
                <a:ea typeface="+mn-lt"/>
                <a:cs typeface="+mn-lt"/>
              </a:rPr>
              <a:t>Must keep receipts &amp; itemize expenses</a:t>
            </a:r>
          </a:p>
          <a:p>
            <a:pPr marL="688340" lvl="1" indent="-281940">
              <a:spcBef>
                <a:spcPts val="600"/>
              </a:spcBef>
              <a:spcAft>
                <a:spcPts val="0"/>
              </a:spcAft>
            </a:pPr>
            <a:r>
              <a:rPr lang="en-US" b="0">
                <a:ea typeface="+mn-lt"/>
                <a:cs typeface="+mn-lt"/>
              </a:rPr>
              <a:t>May be reimbursed up to a maximum of 90 days</a:t>
            </a:r>
          </a:p>
          <a:p>
            <a:pPr marL="688340" lvl="1" indent="-281940">
              <a:spcBef>
                <a:spcPts val="600"/>
              </a:spcBef>
              <a:spcAft>
                <a:spcPts val="0"/>
              </a:spcAft>
            </a:pPr>
            <a:r>
              <a:rPr lang="en-US" b="0">
                <a:ea typeface="+mn-lt"/>
                <a:cs typeface="+mn-lt"/>
              </a:rPr>
              <a:t>Employee should contact the OCONUS CPS to verify TQSA eligibility and process</a:t>
            </a:r>
          </a:p>
          <a:p>
            <a:pPr marL="688340" lvl="1" indent="-281940">
              <a:spcBef>
                <a:spcPts val="600"/>
              </a:spcBef>
              <a:spcAft>
                <a:spcPts val="0"/>
              </a:spcAft>
            </a:pPr>
            <a:r>
              <a:rPr lang="en-US" b="0">
                <a:ea typeface="+mn-lt"/>
                <a:cs typeface="+mn-lt"/>
              </a:rPr>
              <a:t>Information on TQSA can be accessed in the Department of State Standardized Regulations at: </a:t>
            </a:r>
            <a:r>
              <a:rPr lang="en-US" b="0">
                <a:ea typeface="+mn-lt"/>
                <a:cs typeface="+mn-lt"/>
                <a:hlinkClick r:id="rId2"/>
              </a:rPr>
              <a:t>https://aoprals.state.gov/</a:t>
            </a:r>
            <a:r>
              <a:rPr lang="en-US" b="0">
                <a:ea typeface="+mn-lt"/>
                <a:cs typeface="+mn-lt"/>
              </a:rPr>
              <a:t> </a:t>
            </a:r>
          </a:p>
          <a:p>
            <a:pPr marL="283845" indent="-283845"/>
            <a:endParaRPr lang="en-US">
              <a:cs typeface="Arial"/>
            </a:endParaRPr>
          </a:p>
        </p:txBody>
      </p:sp>
      <p:sp>
        <p:nvSpPr>
          <p:cNvPr id="4" name="Slide Number Placeholder 3">
            <a:extLst>
              <a:ext uri="{FF2B5EF4-FFF2-40B4-BE49-F238E27FC236}">
                <a16:creationId xmlns:a16="http://schemas.microsoft.com/office/drawing/2014/main" id="{75D542E6-B69A-F66F-B786-C3ADAE526014}"/>
              </a:ext>
            </a:extLst>
          </p:cNvPr>
          <p:cNvSpPr>
            <a:spLocks noGrp="1"/>
          </p:cNvSpPr>
          <p:nvPr>
            <p:ph type="sldNum" sz="quarter" idx="11"/>
          </p:nvPr>
        </p:nvSpPr>
        <p:spPr/>
        <p:txBody>
          <a:bodyPr/>
          <a:lstStyle/>
          <a:p>
            <a:pPr>
              <a:defRPr/>
            </a:pPr>
            <a:fld id="{8742E453-760C-45C9-8C05-6ED692EDA49B}" type="slidenum">
              <a:rPr lang="en-US" smtClean="0"/>
              <a:pPr>
                <a:defRPr/>
              </a:pPr>
              <a:t>27</a:t>
            </a:fld>
            <a:endParaRPr lang="en-US">
              <a:solidFill>
                <a:srgbClr val="808080"/>
              </a:solidFill>
            </a:endParaRPr>
          </a:p>
        </p:txBody>
      </p:sp>
    </p:spTree>
    <p:extLst>
      <p:ext uri="{BB962C8B-B14F-4D97-AF65-F5344CB8AC3E}">
        <p14:creationId xmlns:p14="http://schemas.microsoft.com/office/powerpoint/2010/main" val="31770918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940EF-A0DE-312F-D257-84502F56A90F}"/>
              </a:ext>
            </a:extLst>
          </p:cNvPr>
          <p:cNvSpPr>
            <a:spLocks noGrp="1"/>
          </p:cNvSpPr>
          <p:nvPr>
            <p:ph type="title"/>
          </p:nvPr>
        </p:nvSpPr>
        <p:spPr/>
        <p:txBody>
          <a:bodyPr/>
          <a:lstStyle/>
          <a:p>
            <a:r>
              <a:rPr lang="en-US">
                <a:ea typeface="+mj-lt"/>
                <a:cs typeface="+mj-lt"/>
              </a:rPr>
              <a:t>Discretionary Allowances</a:t>
            </a:r>
            <a:br>
              <a:rPr lang="en-US">
                <a:ea typeface="+mj-lt"/>
                <a:cs typeface="+mj-lt"/>
              </a:rPr>
            </a:br>
            <a:r>
              <a:rPr lang="en-US">
                <a:ea typeface="+mj-lt"/>
                <a:cs typeface="+mj-lt"/>
              </a:rPr>
              <a:t>F OCONUS Locations Only (2 of 2)</a:t>
            </a:r>
            <a:endParaRPr lang="en-US"/>
          </a:p>
        </p:txBody>
      </p:sp>
      <p:sp>
        <p:nvSpPr>
          <p:cNvPr id="3" name="Content Placeholder 2">
            <a:extLst>
              <a:ext uri="{FF2B5EF4-FFF2-40B4-BE49-F238E27FC236}">
                <a16:creationId xmlns:a16="http://schemas.microsoft.com/office/drawing/2014/main" id="{CBABD126-5B0F-8573-53DC-A69B2DB3B7B0}"/>
              </a:ext>
            </a:extLst>
          </p:cNvPr>
          <p:cNvSpPr>
            <a:spLocks noGrp="1"/>
          </p:cNvSpPr>
          <p:nvPr>
            <p:ph idx="1"/>
          </p:nvPr>
        </p:nvSpPr>
        <p:spPr>
          <a:xfrm>
            <a:off x="355600" y="1352550"/>
            <a:ext cx="11286067" cy="4743450"/>
          </a:xfrm>
        </p:spPr>
        <p:txBody>
          <a:bodyPr/>
          <a:lstStyle/>
          <a:p>
            <a:pPr marL="283845" indent="-283845">
              <a:spcBef>
                <a:spcPct val="20000"/>
              </a:spcBef>
            </a:pPr>
            <a:r>
              <a:rPr lang="en-US">
                <a:ea typeface="+mn-lt"/>
                <a:cs typeface="+mn-lt"/>
              </a:rPr>
              <a:t>FOREIGN TRANSFER ALLOWANCE (FTA)</a:t>
            </a:r>
            <a:endParaRPr lang="en-US" b="0">
              <a:ea typeface="+mn-lt"/>
              <a:cs typeface="+mn-lt"/>
            </a:endParaRPr>
          </a:p>
          <a:p>
            <a:pPr marL="338455" lvl="2" indent="0">
              <a:spcBef>
                <a:spcPct val="20000"/>
              </a:spcBef>
              <a:buNone/>
            </a:pPr>
            <a:r>
              <a:rPr lang="en-US">
                <a:ea typeface="+mn-lt"/>
                <a:cs typeface="+mn-lt"/>
              </a:rPr>
              <a:t>Note: This is discretionary and may / may not be paid </a:t>
            </a:r>
          </a:p>
          <a:p>
            <a:pPr marL="338455" lvl="2" indent="0">
              <a:spcBef>
                <a:spcPct val="20000"/>
              </a:spcBef>
              <a:buNone/>
            </a:pPr>
            <a:r>
              <a:rPr lang="en-US" b="0">
                <a:ea typeface="+mn-lt"/>
                <a:cs typeface="+mn-lt"/>
              </a:rPr>
              <a:t>If authorized:</a:t>
            </a:r>
            <a:endParaRPr lang="en-US"/>
          </a:p>
          <a:p>
            <a:pPr marL="688340" lvl="1" indent="-281940">
              <a:spcBef>
                <a:spcPct val="20000"/>
              </a:spcBef>
            </a:pPr>
            <a:r>
              <a:rPr lang="en-US" b="0">
                <a:ea typeface="+mn-lt"/>
                <a:cs typeface="+mn-lt"/>
              </a:rPr>
              <a:t>Typically includes 10 days of pre-departure subsistence expense allowance (lodging &amp; meals at losing PDS)</a:t>
            </a:r>
          </a:p>
          <a:p>
            <a:pPr marL="688340" lvl="1" indent="-281940">
              <a:spcBef>
                <a:spcPct val="20000"/>
              </a:spcBef>
            </a:pPr>
            <a:r>
              <a:rPr lang="en-US" b="0">
                <a:ea typeface="+mn-lt"/>
                <a:cs typeface="+mn-lt"/>
              </a:rPr>
              <a:t>Must depart from CONUS</a:t>
            </a:r>
          </a:p>
          <a:p>
            <a:pPr marL="688340" lvl="1" indent="-281940">
              <a:spcBef>
                <a:spcPct val="20000"/>
              </a:spcBef>
            </a:pPr>
            <a:r>
              <a:rPr lang="en-US" b="0">
                <a:ea typeface="+mn-lt"/>
                <a:cs typeface="+mn-lt"/>
              </a:rPr>
              <a:t>Employee should contact the OCONUS CPS to verify FTA eligibility and process</a:t>
            </a:r>
          </a:p>
          <a:p>
            <a:pPr marL="688340" lvl="1" indent="-281940">
              <a:spcBef>
                <a:spcPct val="20000"/>
              </a:spcBef>
            </a:pPr>
            <a:r>
              <a:rPr lang="en-US" b="0">
                <a:ea typeface="+mn-lt"/>
                <a:cs typeface="+mn-lt"/>
              </a:rPr>
              <a:t>Information on FTA can be accessed on the </a:t>
            </a:r>
            <a:r>
              <a:rPr lang="en-US" b="0" err="1">
                <a:ea typeface="+mn-lt"/>
                <a:cs typeface="+mn-lt"/>
              </a:rPr>
              <a:t>myFSS</a:t>
            </a:r>
            <a:r>
              <a:rPr lang="en-US" b="0">
                <a:ea typeface="+mn-lt"/>
                <a:cs typeface="+mn-lt"/>
              </a:rPr>
              <a:t> website under knowledge articles at: </a:t>
            </a:r>
            <a:r>
              <a:rPr lang="en-US" b="0">
                <a:ea typeface="+mn-lt"/>
                <a:cs typeface="+mn-lt"/>
                <a:hlinkClick r:id="rId2"/>
              </a:rPr>
              <a:t>https://myfss.us.af.mil/USAFCommunity/s/knowledge-detail?pid=kA0t0000000LHJcCAO</a:t>
            </a:r>
            <a:r>
              <a:rPr lang="en-US" b="0">
                <a:ea typeface="+mn-lt"/>
                <a:cs typeface="+mn-lt"/>
              </a:rPr>
              <a:t> </a:t>
            </a:r>
          </a:p>
          <a:p>
            <a:pPr marL="406400" lvl="1" indent="0">
              <a:spcBef>
                <a:spcPct val="20000"/>
              </a:spcBef>
              <a:buNone/>
            </a:pPr>
            <a:endParaRPr lang="en-US" b="0">
              <a:ea typeface="+mn-lt"/>
              <a:cs typeface="+mn-lt"/>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7C4AAC23-62D0-6D82-0BD3-FD8F9DA9C211}"/>
              </a:ext>
            </a:extLst>
          </p:cNvPr>
          <p:cNvSpPr>
            <a:spLocks noGrp="1"/>
          </p:cNvSpPr>
          <p:nvPr>
            <p:ph type="sldNum" sz="quarter" idx="11"/>
          </p:nvPr>
        </p:nvSpPr>
        <p:spPr/>
        <p:txBody>
          <a:bodyPr/>
          <a:lstStyle/>
          <a:p>
            <a:pPr>
              <a:defRPr/>
            </a:pPr>
            <a:fld id="{8742E453-760C-45C9-8C05-6ED692EDA49B}" type="slidenum">
              <a:rPr lang="en-US" smtClean="0"/>
              <a:pPr>
                <a:defRPr/>
              </a:pPr>
              <a:t>28</a:t>
            </a:fld>
            <a:endParaRPr lang="en-US">
              <a:solidFill>
                <a:srgbClr val="808080"/>
              </a:solidFill>
            </a:endParaRPr>
          </a:p>
        </p:txBody>
      </p:sp>
    </p:spTree>
    <p:extLst>
      <p:ext uri="{BB962C8B-B14F-4D97-AF65-F5344CB8AC3E}">
        <p14:creationId xmlns:p14="http://schemas.microsoft.com/office/powerpoint/2010/main" val="18011557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304800"/>
            <a:ext cx="6758354" cy="1002704"/>
          </a:xfrm>
        </p:spPr>
        <p:txBody>
          <a:bodyPr/>
          <a:lstStyle/>
          <a:p>
            <a:r>
              <a:rPr lang="en-US" i="1"/>
              <a:t>PCS Restrictions</a:t>
            </a:r>
            <a:br>
              <a:rPr lang="en-US" i="1"/>
            </a:br>
            <a:endParaRPr lang="en-US" i="1"/>
          </a:p>
        </p:txBody>
      </p:sp>
      <p:sp>
        <p:nvSpPr>
          <p:cNvPr id="3" name="Content Placeholder 2"/>
          <p:cNvSpPr>
            <a:spLocks noGrp="1"/>
          </p:cNvSpPr>
          <p:nvPr>
            <p:ph idx="1"/>
          </p:nvPr>
        </p:nvSpPr>
        <p:spPr>
          <a:xfrm>
            <a:off x="533400" y="1337984"/>
            <a:ext cx="11049000" cy="5064369"/>
          </a:xfrm>
        </p:spPr>
        <p:txBody>
          <a:bodyPr/>
          <a:lstStyle/>
          <a:p>
            <a:pPr marL="282276" indent="-280670"/>
            <a:r>
              <a:rPr lang="en-US" b="0">
                <a:solidFill>
                  <a:srgbClr val="000000"/>
                </a:solidFill>
              </a:rPr>
              <a:t>The JTR restricts any employee who is serving under a services agreement (formerly transportation agreement) as a result of a Gov’t sponsored PCS move from a second PCS move within a </a:t>
            </a:r>
            <a:r>
              <a:rPr lang="en-US">
                <a:solidFill>
                  <a:srgbClr val="FF0000"/>
                </a:solidFill>
              </a:rPr>
              <a:t>12-month period </a:t>
            </a:r>
            <a:r>
              <a:rPr lang="en-US"/>
              <a:t>(</a:t>
            </a:r>
            <a:r>
              <a:rPr lang="en-US" i="1"/>
              <a:t>Ref: JTR, Para 053706)</a:t>
            </a:r>
            <a:endParaRPr lang="en-US" i="1">
              <a:cs typeface="Arial"/>
            </a:endParaRPr>
          </a:p>
          <a:p>
            <a:pPr marL="282276" indent="-280670"/>
            <a:r>
              <a:rPr lang="en-US">
                <a:solidFill>
                  <a:srgbClr val="000000"/>
                </a:solidFill>
              </a:rPr>
              <a:t>AF CIVILIAN DWELL TIME RESTRICTION</a:t>
            </a:r>
            <a:endParaRPr lang="en-US">
              <a:solidFill>
                <a:srgbClr val="000000"/>
              </a:solidFill>
              <a:cs typeface="Arial"/>
            </a:endParaRPr>
          </a:p>
          <a:p>
            <a:pPr lvl="1"/>
            <a:r>
              <a:rPr lang="en-US" b="0"/>
              <a:t>The AF requires a minimum </a:t>
            </a:r>
            <a:r>
              <a:rPr lang="en-US"/>
              <a:t>48-month</a:t>
            </a:r>
            <a:r>
              <a:rPr lang="en-US" b="0"/>
              <a:t> Employment Agreement in CONUS centrally managed positions before another Gov’t paid move is authorized</a:t>
            </a:r>
            <a:endParaRPr lang="en-US" b="0">
              <a:cs typeface="Arial"/>
            </a:endParaRPr>
          </a:p>
          <a:p>
            <a:pPr lvl="1"/>
            <a:r>
              <a:rPr lang="en-US" b="0">
                <a:solidFill>
                  <a:srgbClr val="000000"/>
                </a:solidFill>
              </a:rPr>
              <a:t>Employees </a:t>
            </a:r>
            <a:r>
              <a:rPr lang="en-US">
                <a:solidFill>
                  <a:srgbClr val="000000"/>
                </a:solidFill>
              </a:rPr>
              <a:t>must</a:t>
            </a:r>
            <a:r>
              <a:rPr lang="en-US" b="0">
                <a:solidFill>
                  <a:srgbClr val="000000"/>
                </a:solidFill>
              </a:rPr>
              <a:t> sign a completed CONUS Employment Agreement for each new CONUS centrally managed position</a:t>
            </a:r>
            <a:endParaRPr lang="en-US" b="0">
              <a:solidFill>
                <a:srgbClr val="000000"/>
              </a:solidFill>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6D548463-8E56-3EE6-6EFD-DC5E376E5E16}"/>
              </a:ext>
            </a:extLst>
          </p:cNvPr>
          <p:cNvSpPr>
            <a:spLocks noGrp="1"/>
          </p:cNvSpPr>
          <p:nvPr>
            <p:ph type="sldNum" sz="quarter" idx="11"/>
          </p:nvPr>
        </p:nvSpPr>
        <p:spPr/>
        <p:txBody>
          <a:bodyPr/>
          <a:lstStyle/>
          <a:p>
            <a:pPr>
              <a:defRPr/>
            </a:pPr>
            <a:fld id="{8742E453-760C-45C9-8C05-6ED692EDA49B}" type="slidenum">
              <a:rPr lang="en-US" smtClean="0"/>
              <a:pPr>
                <a:defRPr/>
              </a:pPr>
              <a:t>29</a:t>
            </a:fld>
            <a:endParaRPr lang="en-US">
              <a:solidFill>
                <a:srgbClr val="808080"/>
              </a:solidFill>
            </a:endParaRPr>
          </a:p>
        </p:txBody>
      </p:sp>
    </p:spTree>
    <p:extLst>
      <p:ext uri="{BB962C8B-B14F-4D97-AF65-F5344CB8AC3E}">
        <p14:creationId xmlns:p14="http://schemas.microsoft.com/office/powerpoint/2010/main" val="4002707811"/>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3">
                                            <p:txEl>
                                              <p:pRg st="0" end="0"/>
                                            </p:txEl>
                                          </p:spTgt>
                                        </p:tgtEl>
                                      </p:cBhvr>
                                    </p:animEffect>
                                    <p:animScale>
                                      <p:cBhvr>
                                        <p:cTn id="7" dur="250" autoRev="1" fill="hold"/>
                                        <p:tgtEl>
                                          <p:spTgt spid="3">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5946" y="223121"/>
            <a:ext cx="6872654" cy="747727"/>
          </a:xfrm>
        </p:spPr>
        <p:txBody>
          <a:bodyPr/>
          <a:lstStyle/>
          <a:p>
            <a:r>
              <a:rPr lang="en-US" i="1"/>
              <a:t>Purpose</a:t>
            </a:r>
          </a:p>
        </p:txBody>
      </p:sp>
      <p:sp>
        <p:nvSpPr>
          <p:cNvPr id="3" name="Content Placeholder 2"/>
          <p:cNvSpPr>
            <a:spLocks noGrp="1"/>
          </p:cNvSpPr>
          <p:nvPr>
            <p:ph idx="1"/>
          </p:nvPr>
        </p:nvSpPr>
        <p:spPr>
          <a:xfrm>
            <a:off x="457200" y="1447800"/>
            <a:ext cx="11264152" cy="5187079"/>
          </a:xfrm>
        </p:spPr>
        <p:txBody>
          <a:bodyPr/>
          <a:lstStyle/>
          <a:p>
            <a:pPr marL="342900" indent="-342900">
              <a:lnSpc>
                <a:spcPct val="90000"/>
              </a:lnSpc>
            </a:pPr>
            <a:r>
              <a:rPr lang="en-US" sz="1800"/>
              <a:t>Provide Civilian Permanent Change of Station (PCS) </a:t>
            </a:r>
            <a:r>
              <a:rPr lang="en-US" sz="1800">
                <a:ea typeface="+mn-lt"/>
                <a:cs typeface="+mn-lt"/>
              </a:rPr>
              <a:t>allowances</a:t>
            </a:r>
            <a:r>
              <a:rPr lang="en-US" sz="1800"/>
              <a:t> as a first duty hire for a career move to a Continental United States (CONUS), </a:t>
            </a:r>
            <a:r>
              <a:rPr lang="en-US" sz="1800">
                <a:ea typeface="+mn-lt"/>
                <a:cs typeface="+mn-lt"/>
              </a:rPr>
              <a:t>a Non-Foreign Outside Continental United States (NF-OCONUS) location, or an Outside the Continental United States (F-OCONUS) location </a:t>
            </a:r>
            <a:endParaRPr lang="en-US" sz="1800">
              <a:cs typeface="Arial"/>
            </a:endParaRPr>
          </a:p>
          <a:p>
            <a:pPr marL="688340" lvl="1" indent="-283845"/>
            <a:r>
              <a:rPr lang="en-US" sz="1800">
                <a:ea typeface="+mn-lt"/>
                <a:cs typeface="+mn-lt"/>
              </a:rPr>
              <a:t>CONUS locations are the 48 contiguous states</a:t>
            </a:r>
            <a:endParaRPr lang="en-US" sz="1800">
              <a:cs typeface="Arial"/>
            </a:endParaRPr>
          </a:p>
          <a:p>
            <a:pPr marL="1085850" lvl="2" indent="-342900">
              <a:lnSpc>
                <a:spcPct val="90000"/>
              </a:lnSpc>
            </a:pPr>
            <a:r>
              <a:rPr lang="en-US" sz="1800"/>
              <a:t>Example: </a:t>
            </a:r>
            <a:r>
              <a:rPr lang="en-US" sz="1800" b="0"/>
              <a:t>College</a:t>
            </a:r>
            <a:r>
              <a:rPr lang="en-US" sz="1800" b="0">
                <a:solidFill>
                  <a:srgbClr val="000000"/>
                </a:solidFill>
                <a:ea typeface="+mn-lt"/>
                <a:cs typeface="+mn-lt"/>
              </a:rPr>
              <a:t> graduate from Arizona State University moving to your first Air Force job at Peterson Air Force Base, CO</a:t>
            </a:r>
            <a:endParaRPr lang="en-US" sz="1800" b="0">
              <a:cs typeface="Arial"/>
            </a:endParaRPr>
          </a:p>
          <a:p>
            <a:pPr marL="283845" indent="-283845">
              <a:lnSpc>
                <a:spcPct val="80000"/>
              </a:lnSpc>
              <a:spcBef>
                <a:spcPct val="20000"/>
              </a:spcBef>
              <a:buFont typeface="Wingdings,Sans-Serif" pitchFamily="2" charset="2"/>
            </a:pPr>
            <a:endParaRPr lang="en-US" sz="1800" b="0">
              <a:solidFill>
                <a:srgbClr val="000000"/>
              </a:solidFill>
              <a:cs typeface="Arial"/>
            </a:endParaRPr>
          </a:p>
          <a:p>
            <a:pPr marL="688340" lvl="1" indent="-283845">
              <a:lnSpc>
                <a:spcPct val="80000"/>
              </a:lnSpc>
              <a:spcBef>
                <a:spcPct val="20000"/>
              </a:spcBef>
              <a:buFont typeface="Wingdings,Sans-Serif" pitchFamily="2" charset="2"/>
            </a:pPr>
            <a:r>
              <a:rPr lang="en-US" sz="1800">
                <a:solidFill>
                  <a:srgbClr val="000000"/>
                </a:solidFill>
                <a:cs typeface="Arial"/>
              </a:rPr>
              <a:t>NF-OCONUS locations are United States territories outside of the 48 contiguous states such as Alaska and Hawaii</a:t>
            </a:r>
            <a:endParaRPr lang="en-US" sz="1800" b="0">
              <a:solidFill>
                <a:srgbClr val="000000"/>
              </a:solidFill>
              <a:cs typeface="Arial"/>
            </a:endParaRPr>
          </a:p>
          <a:p>
            <a:pPr marL="1025525" lvl="2" indent="-223520">
              <a:lnSpc>
                <a:spcPct val="80000"/>
              </a:lnSpc>
              <a:spcBef>
                <a:spcPct val="20000"/>
              </a:spcBef>
              <a:buFont typeface="Wingdings,Sans-Serif" pitchFamily="2" charset="2"/>
            </a:pPr>
            <a:r>
              <a:rPr lang="en-US" sz="1800">
                <a:solidFill>
                  <a:srgbClr val="000000"/>
                </a:solidFill>
                <a:cs typeface="Arial"/>
              </a:rPr>
              <a:t>Example:  </a:t>
            </a:r>
            <a:r>
              <a:rPr lang="en-US" sz="1800" b="0">
                <a:solidFill>
                  <a:srgbClr val="000000"/>
                </a:solidFill>
                <a:cs typeface="Arial"/>
              </a:rPr>
              <a:t>Retired military Lt Col moving from the Pentagon, in Washington DC to Hickam Air Force Base, HI</a:t>
            </a:r>
          </a:p>
          <a:p>
            <a:pPr marL="687070" lvl="1" indent="-280670">
              <a:lnSpc>
                <a:spcPct val="80000"/>
              </a:lnSpc>
              <a:spcBef>
                <a:spcPct val="20000"/>
              </a:spcBef>
              <a:buFont typeface="Wingdings,Sans-Serif" pitchFamily="2" charset="2"/>
            </a:pPr>
            <a:endParaRPr lang="en-US" sz="1800" b="0">
              <a:solidFill>
                <a:srgbClr val="000000"/>
              </a:solidFill>
              <a:cs typeface="Arial"/>
            </a:endParaRPr>
          </a:p>
          <a:p>
            <a:pPr marL="688340" lvl="1" indent="-283845">
              <a:lnSpc>
                <a:spcPct val="80000"/>
              </a:lnSpc>
              <a:spcBef>
                <a:spcPct val="20000"/>
              </a:spcBef>
              <a:buFont typeface="Wingdings,Sans-Serif" pitchFamily="2" charset="2"/>
            </a:pPr>
            <a:r>
              <a:rPr lang="en-US" sz="1800">
                <a:solidFill>
                  <a:srgbClr val="000000"/>
                </a:solidFill>
                <a:cs typeface="Arial"/>
              </a:rPr>
              <a:t>F-OCONUS locations are Outside the Continental United States overseas</a:t>
            </a:r>
            <a:endParaRPr lang="en-US" sz="1800" b="0">
              <a:solidFill>
                <a:srgbClr val="000000"/>
              </a:solidFill>
              <a:cs typeface="Arial"/>
            </a:endParaRPr>
          </a:p>
          <a:p>
            <a:pPr marL="1025525" lvl="2" indent="-223520">
              <a:lnSpc>
                <a:spcPct val="80000"/>
              </a:lnSpc>
              <a:spcBef>
                <a:spcPct val="20000"/>
              </a:spcBef>
              <a:buFont typeface="Wingdings,Sans-Serif" pitchFamily="2" charset="2"/>
            </a:pPr>
            <a:r>
              <a:rPr lang="en-US" sz="1800">
                <a:solidFill>
                  <a:schemeClr val="tx2"/>
                </a:solidFill>
                <a:cs typeface="Arial"/>
              </a:rPr>
              <a:t>Example: </a:t>
            </a:r>
            <a:r>
              <a:rPr lang="en-US" sz="1800" b="0">
                <a:solidFill>
                  <a:schemeClr val="tx2"/>
                </a:solidFill>
                <a:cs typeface="Arial"/>
              </a:rPr>
              <a:t>Private sector employee working at Boeing in Seattle, Washington and hired for first civil service job with the Air Force at Aviano Air Base, Italy</a:t>
            </a:r>
            <a:endParaRPr lang="en-US">
              <a:solidFill>
                <a:schemeClr val="tx2"/>
              </a:solidFill>
              <a:cs typeface="Arial"/>
            </a:endParaRPr>
          </a:p>
          <a:p>
            <a:pPr marL="1025525" lvl="2" indent="-223520">
              <a:lnSpc>
                <a:spcPct val="80000"/>
              </a:lnSpc>
              <a:spcBef>
                <a:spcPct val="20000"/>
              </a:spcBef>
              <a:buFont typeface="Wingdings,Sans-Serif" pitchFamily="2" charset="2"/>
              <a:buChar char="n"/>
            </a:pPr>
            <a:endParaRPr lang="en-US" sz="1800" b="0">
              <a:solidFill>
                <a:schemeClr val="tx2"/>
              </a:solidFill>
              <a:cs typeface="Arial"/>
            </a:endParaRPr>
          </a:p>
          <a:p>
            <a:pPr marL="0" indent="-1905" algn="ctr">
              <a:lnSpc>
                <a:spcPct val="90000"/>
              </a:lnSpc>
              <a:buNone/>
            </a:pPr>
            <a:r>
              <a:rPr lang="en-US" sz="1600" i="1" u="sng">
                <a:solidFill>
                  <a:srgbClr val="FF0000"/>
                </a:solidFill>
                <a:cs typeface="Arial"/>
              </a:rPr>
              <a:t>Important!  DO NOT make irreversible life changes, such as selling property, resigning from your current position, etc., prior to receipt of a Firm Job Offer and PCS orders </a:t>
            </a:r>
            <a:endParaRPr lang="en-US">
              <a:cs typeface="Arial"/>
            </a:endParaRPr>
          </a:p>
        </p:txBody>
      </p:sp>
      <p:sp>
        <p:nvSpPr>
          <p:cNvPr id="6" name="Slide Number Placeholder 5">
            <a:extLst>
              <a:ext uri="{FF2B5EF4-FFF2-40B4-BE49-F238E27FC236}">
                <a16:creationId xmlns:a16="http://schemas.microsoft.com/office/drawing/2014/main" id="{55E676C1-C330-E905-4EA9-0A0AF217BDFB}"/>
              </a:ext>
            </a:extLst>
          </p:cNvPr>
          <p:cNvSpPr>
            <a:spLocks noGrp="1"/>
          </p:cNvSpPr>
          <p:nvPr>
            <p:ph type="sldNum" sz="quarter" idx="11"/>
          </p:nvPr>
        </p:nvSpPr>
        <p:spPr/>
        <p:txBody>
          <a:bodyPr/>
          <a:lstStyle/>
          <a:p>
            <a:pPr>
              <a:defRPr/>
            </a:pPr>
            <a:fld id="{8742E453-760C-45C9-8C05-6ED692EDA49B}" type="slidenum">
              <a:rPr lang="en-US" smtClean="0"/>
              <a:pPr>
                <a:defRPr/>
              </a:pPr>
              <a:t>3</a:t>
            </a:fld>
            <a:endParaRPr lang="en-US">
              <a:solidFill>
                <a:srgbClr val="808080"/>
              </a:solidFill>
            </a:endParaRPr>
          </a:p>
        </p:txBody>
      </p:sp>
    </p:spTree>
    <p:extLst>
      <p:ext uri="{BB962C8B-B14F-4D97-AF65-F5344CB8AC3E}">
        <p14:creationId xmlns:p14="http://schemas.microsoft.com/office/powerpoint/2010/main" val="3011892408"/>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7030" y="716546"/>
            <a:ext cx="6872654" cy="747727"/>
          </a:xfrm>
        </p:spPr>
        <p:txBody>
          <a:bodyPr/>
          <a:lstStyle/>
          <a:p>
            <a:r>
              <a:rPr lang="en-US" i="1"/>
              <a:t>PCS Tax Notification</a:t>
            </a:r>
            <a:br>
              <a:rPr lang="en-US" i="1"/>
            </a:br>
            <a:br>
              <a:rPr lang="en-US" i="1">
                <a:cs typeface="Times New Roman" pitchFamily="18" charset="0"/>
              </a:rPr>
            </a:br>
            <a:endParaRPr lang="en-US" i="1"/>
          </a:p>
        </p:txBody>
      </p:sp>
      <p:sp>
        <p:nvSpPr>
          <p:cNvPr id="3" name="Content Placeholder 2"/>
          <p:cNvSpPr>
            <a:spLocks noGrp="1"/>
          </p:cNvSpPr>
          <p:nvPr>
            <p:ph idx="1"/>
          </p:nvPr>
        </p:nvSpPr>
        <p:spPr>
          <a:xfrm>
            <a:off x="647700" y="1366378"/>
            <a:ext cx="10896600" cy="5187079"/>
          </a:xfrm>
        </p:spPr>
        <p:txBody>
          <a:bodyPr/>
          <a:lstStyle/>
          <a:p>
            <a:pPr marL="283845" indent="-283845">
              <a:lnSpc>
                <a:spcPct val="80000"/>
              </a:lnSpc>
              <a:spcBef>
                <a:spcPts val="1200"/>
              </a:spcBef>
            </a:pPr>
            <a:r>
              <a:rPr lang="en-US"/>
              <a:t>In accordance with the </a:t>
            </a:r>
            <a:r>
              <a:rPr lang="en-US">
                <a:solidFill>
                  <a:schemeClr val="accent1"/>
                </a:solidFill>
              </a:rPr>
              <a:t>Tax Cuts and Jobs Act (TCJA) 22 Dec 2017</a:t>
            </a:r>
            <a:r>
              <a:rPr lang="en-US"/>
              <a:t>, moving expenses and relocation payments paid by an employer </a:t>
            </a:r>
            <a:r>
              <a:rPr lang="en-US" u="sng"/>
              <a:t>on and after January 1, 2018</a:t>
            </a:r>
            <a:r>
              <a:rPr lang="en-US"/>
              <a:t>, </a:t>
            </a:r>
            <a:r>
              <a:rPr lang="en-US">
                <a:solidFill>
                  <a:schemeClr val="tx2">
                    <a:lumMod val="95000"/>
                    <a:lumOff val="5000"/>
                  </a:schemeClr>
                </a:solidFill>
                <a:highlight>
                  <a:srgbClr val="FFFF00"/>
                </a:highlight>
              </a:rPr>
              <a:t>are taxable</a:t>
            </a:r>
            <a:r>
              <a:rPr lang="en-US"/>
              <a:t>.  </a:t>
            </a:r>
          </a:p>
          <a:p>
            <a:pPr marL="688340" lvl="1" indent="-281940">
              <a:lnSpc>
                <a:spcPct val="80000"/>
              </a:lnSpc>
              <a:spcBef>
                <a:spcPts val="1200"/>
              </a:spcBef>
            </a:pPr>
            <a:r>
              <a:rPr lang="en-US"/>
              <a:t>Air Force reports transportation cost associated with a move to the IRS and pay the taxes on behalf of the employee</a:t>
            </a:r>
            <a:endParaRPr lang="en-US">
              <a:cs typeface="Arial"/>
            </a:endParaRPr>
          </a:p>
          <a:p>
            <a:pPr marL="1026795" lvl="2" indent="-223520">
              <a:lnSpc>
                <a:spcPct val="80000"/>
              </a:lnSpc>
              <a:spcBef>
                <a:spcPts val="600"/>
              </a:spcBef>
            </a:pPr>
            <a:r>
              <a:rPr lang="en-US"/>
              <a:t>This creates a debt to the Air Force and a tax liability to the employee </a:t>
            </a:r>
            <a:endParaRPr lang="en-US">
              <a:cs typeface="Arial"/>
            </a:endParaRPr>
          </a:p>
          <a:p>
            <a:pPr marL="1026795" lvl="2" indent="-223520">
              <a:lnSpc>
                <a:spcPct val="80000"/>
              </a:lnSpc>
              <a:spcBef>
                <a:spcPts val="600"/>
              </a:spcBef>
            </a:pPr>
            <a:r>
              <a:rPr lang="en-US"/>
              <a:t>Employee will be notified of the debt via mail</a:t>
            </a:r>
            <a:endParaRPr lang="en-US">
              <a:cs typeface="Arial"/>
            </a:endParaRPr>
          </a:p>
          <a:p>
            <a:pPr marL="1026795" lvl="2" indent="-223520">
              <a:lnSpc>
                <a:spcPct val="80000"/>
              </a:lnSpc>
              <a:spcBef>
                <a:spcPts val="600"/>
              </a:spcBef>
            </a:pPr>
            <a:r>
              <a:rPr lang="en-US"/>
              <a:t>Air Force offers several repayment plan options </a:t>
            </a:r>
            <a:endParaRPr lang="en-US">
              <a:cs typeface="Arial"/>
            </a:endParaRPr>
          </a:p>
          <a:p>
            <a:pPr marL="1599565" lvl="3" indent="-227965">
              <a:lnSpc>
                <a:spcPct val="80000"/>
              </a:lnSpc>
              <a:spcBef>
                <a:spcPts val="600"/>
              </a:spcBef>
            </a:pPr>
            <a:r>
              <a:rPr lang="en-US"/>
              <a:t>There is </a:t>
            </a:r>
            <a:r>
              <a:rPr lang="en-US" u="sng"/>
              <a:t>NOT</a:t>
            </a:r>
            <a:r>
              <a:rPr lang="en-US"/>
              <a:t> a waiver option for tax indebtedness</a:t>
            </a:r>
            <a:endParaRPr lang="en-US">
              <a:cs typeface="Arial"/>
            </a:endParaRPr>
          </a:p>
          <a:p>
            <a:pPr marL="1370965" lvl="3" indent="0">
              <a:lnSpc>
                <a:spcPct val="80000"/>
              </a:lnSpc>
              <a:spcBef>
                <a:spcPts val="600"/>
              </a:spcBef>
              <a:buNone/>
            </a:pPr>
            <a:endParaRPr lang="en-US">
              <a:cs typeface="Arial"/>
            </a:endParaRPr>
          </a:p>
          <a:p>
            <a:pPr marL="55245" indent="0">
              <a:lnSpc>
                <a:spcPct val="80000"/>
              </a:lnSpc>
              <a:spcBef>
                <a:spcPts val="600"/>
              </a:spcBef>
              <a:buNone/>
            </a:pPr>
            <a:r>
              <a:rPr lang="en-US" b="0"/>
              <a:t>***A Travel W-2 will be processed at the end of the year and will include the increase in gross income, taxes for all PCS-related vouchers filed, and HHGs.  W-2s will be mailed to employees  and are also available through </a:t>
            </a:r>
            <a:r>
              <a:rPr lang="en-US" b="0" err="1"/>
              <a:t>myPay</a:t>
            </a:r>
            <a:r>
              <a:rPr lang="en-US" b="0"/>
              <a:t>.  </a:t>
            </a:r>
            <a:r>
              <a:rPr lang="en-US" b="0">
                <a:highlight>
                  <a:srgbClr val="FFFF00"/>
                </a:highlight>
              </a:rPr>
              <a:t>Employees will file their tax return for the calendar year and subsequently file a Relocation Income Tax Allowance (RITA) voucher to help offset the additional tax burden imposed by the PCS move.</a:t>
            </a:r>
            <a:r>
              <a:rPr lang="en-US" b="0"/>
              <a:t> This is not a 100-percent dollar for dollar offset as each individual’s tax situation is unique.***</a:t>
            </a:r>
            <a:endParaRPr lang="en-US" b="0">
              <a:cs typeface="Arial"/>
            </a:endParaRPr>
          </a:p>
          <a:p>
            <a:pPr marL="1599565" lvl="3" indent="-227965">
              <a:lnSpc>
                <a:spcPct val="80000"/>
              </a:lnSpc>
              <a:spcBef>
                <a:spcPts val="600"/>
              </a:spcBef>
            </a:pPr>
            <a:endParaRPr lang="en-US">
              <a:cs typeface="Arial"/>
            </a:endParaRPr>
          </a:p>
        </p:txBody>
      </p:sp>
      <p:sp>
        <p:nvSpPr>
          <p:cNvPr id="4" name="Slide Number Placeholder 3">
            <a:extLst>
              <a:ext uri="{FF2B5EF4-FFF2-40B4-BE49-F238E27FC236}">
                <a16:creationId xmlns:a16="http://schemas.microsoft.com/office/drawing/2014/main" id="{F834B421-C076-4B82-4446-1EB9E6C3FFDC}"/>
              </a:ext>
            </a:extLst>
          </p:cNvPr>
          <p:cNvSpPr>
            <a:spLocks noGrp="1"/>
          </p:cNvSpPr>
          <p:nvPr>
            <p:ph type="sldNum" sz="quarter" idx="11"/>
          </p:nvPr>
        </p:nvSpPr>
        <p:spPr/>
        <p:txBody>
          <a:bodyPr/>
          <a:lstStyle/>
          <a:p>
            <a:pPr>
              <a:defRPr/>
            </a:pPr>
            <a:fld id="{8742E453-760C-45C9-8C05-6ED692EDA49B}" type="slidenum">
              <a:rPr lang="en-US" smtClean="0"/>
              <a:pPr>
                <a:defRPr/>
              </a:pPr>
              <a:t>30</a:t>
            </a:fld>
            <a:endParaRPr lang="en-US">
              <a:solidFill>
                <a:srgbClr val="808080"/>
              </a:solidFill>
            </a:endParaRPr>
          </a:p>
        </p:txBody>
      </p:sp>
    </p:spTree>
    <p:extLst>
      <p:ext uri="{BB962C8B-B14F-4D97-AF65-F5344CB8AC3E}">
        <p14:creationId xmlns:p14="http://schemas.microsoft.com/office/powerpoint/2010/main" val="1699145221"/>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484661"/>
            <a:ext cx="6855069" cy="897197"/>
          </a:xfrm>
        </p:spPr>
        <p:txBody>
          <a:bodyPr/>
          <a:lstStyle/>
          <a:p>
            <a:r>
              <a:rPr lang="en-US" i="1"/>
              <a:t>PCS Order Status Check </a:t>
            </a:r>
            <a:br>
              <a:rPr lang="en-US" i="1"/>
            </a:br>
            <a:endParaRPr lang="en-US" i="1"/>
          </a:p>
        </p:txBody>
      </p:sp>
      <p:sp>
        <p:nvSpPr>
          <p:cNvPr id="3" name="Content Placeholder 2"/>
          <p:cNvSpPr>
            <a:spLocks noGrp="1"/>
          </p:cNvSpPr>
          <p:nvPr>
            <p:ph idx="1"/>
          </p:nvPr>
        </p:nvSpPr>
        <p:spPr>
          <a:xfrm>
            <a:off x="533400" y="1222513"/>
            <a:ext cx="11049000" cy="5034355"/>
          </a:xfrm>
        </p:spPr>
        <p:txBody>
          <a:bodyPr/>
          <a:lstStyle/>
          <a:p>
            <a:pPr marL="283845" indent="-283845">
              <a:spcBef>
                <a:spcPts val="600"/>
              </a:spcBef>
            </a:pPr>
            <a:r>
              <a:rPr lang="en-US" b="0">
                <a:solidFill>
                  <a:srgbClr val="000000"/>
                </a:solidFill>
              </a:rPr>
              <a:t>Selectee can check the status of their PCS order 24 hours a day by accessing the </a:t>
            </a:r>
            <a:r>
              <a:rPr lang="en-US" b="0" err="1">
                <a:solidFill>
                  <a:srgbClr val="000000"/>
                </a:solidFill>
              </a:rPr>
              <a:t>myFSS</a:t>
            </a:r>
            <a:r>
              <a:rPr lang="en-US" b="0">
                <a:solidFill>
                  <a:srgbClr val="000000"/>
                </a:solidFill>
              </a:rPr>
              <a:t> website at: </a:t>
            </a:r>
            <a:r>
              <a:rPr lang="en-US" b="0">
                <a:ea typeface="+mn-lt"/>
                <a:cs typeface="+mn-lt"/>
              </a:rPr>
              <a:t>https://myfss.us.af.mil/USAFCommunity/s/</a:t>
            </a:r>
            <a:endParaRPr lang="en-US"/>
          </a:p>
          <a:p>
            <a:pPr marL="0" indent="0">
              <a:buNone/>
            </a:pPr>
            <a:endParaRPr lang="en-US"/>
          </a:p>
        </p:txBody>
      </p:sp>
      <p:graphicFrame>
        <p:nvGraphicFramePr>
          <p:cNvPr id="4" name="Table 3"/>
          <p:cNvGraphicFramePr>
            <a:graphicFrameLocks noGrp="1"/>
          </p:cNvGraphicFramePr>
          <p:nvPr>
            <p:extLst>
              <p:ext uri="{D42A27DB-BD31-4B8C-83A1-F6EECF244321}">
                <p14:modId xmlns:p14="http://schemas.microsoft.com/office/powerpoint/2010/main" val="205341667"/>
              </p:ext>
            </p:extLst>
          </p:nvPr>
        </p:nvGraphicFramePr>
        <p:xfrm>
          <a:off x="533400" y="2065255"/>
          <a:ext cx="11048999" cy="4164181"/>
        </p:xfrm>
        <a:graphic>
          <a:graphicData uri="http://schemas.openxmlformats.org/drawingml/2006/table">
            <a:tbl>
              <a:tblPr firstRow="1" firstCol="1" bandRow="1">
                <a:tableStyleId>{5940675A-B579-460E-94D1-54222C63F5DA}</a:tableStyleId>
              </a:tblPr>
              <a:tblGrid>
                <a:gridCol w="3352800">
                  <a:extLst>
                    <a:ext uri="{9D8B030D-6E8A-4147-A177-3AD203B41FA5}">
                      <a16:colId xmlns:a16="http://schemas.microsoft.com/office/drawing/2014/main" val="3739001119"/>
                    </a:ext>
                  </a:extLst>
                </a:gridCol>
                <a:gridCol w="7696199">
                  <a:extLst>
                    <a:ext uri="{9D8B030D-6E8A-4147-A177-3AD203B41FA5}">
                      <a16:colId xmlns:a16="http://schemas.microsoft.com/office/drawing/2014/main" val="2599305793"/>
                    </a:ext>
                  </a:extLst>
                </a:gridCol>
              </a:tblGrid>
              <a:tr h="253537">
                <a:tc>
                  <a:txBody>
                    <a:bodyPr/>
                    <a:lstStyle/>
                    <a:p>
                      <a:pPr marL="0" marR="0" algn="ctr">
                        <a:spcBef>
                          <a:spcPts val="0"/>
                        </a:spcBef>
                        <a:spcAft>
                          <a:spcPts val="0"/>
                        </a:spcAft>
                      </a:pPr>
                      <a:r>
                        <a:rPr lang="en-US" sz="1800" b="1" u="sng">
                          <a:effectLst/>
                          <a:latin typeface="+mn-lt"/>
                          <a:ea typeface="Times New Roman" panose="02020603050405020304" pitchFamily="18" charset="0"/>
                          <a:cs typeface="Times New Roman"/>
                        </a:rPr>
                        <a:t>Status</a:t>
                      </a:r>
                      <a:endParaRPr lang="en-US" sz="1800">
                        <a:effectLst/>
                        <a:latin typeface="+mn-lt"/>
                        <a:ea typeface="Times New Roman" panose="02020603050405020304" pitchFamily="18" charset="0"/>
                        <a:cs typeface="Times New Roman"/>
                      </a:endParaRPr>
                    </a:p>
                  </a:txBody>
                  <a:tcPr marL="68580" marR="68580" marT="0" marB="0"/>
                </a:tc>
                <a:tc>
                  <a:txBody>
                    <a:bodyPr/>
                    <a:lstStyle/>
                    <a:p>
                      <a:pPr marL="0" marR="0" algn="ctr">
                        <a:spcBef>
                          <a:spcPts val="0"/>
                        </a:spcBef>
                        <a:spcAft>
                          <a:spcPts val="0"/>
                        </a:spcAft>
                      </a:pPr>
                      <a:r>
                        <a:rPr lang="en-US" sz="1800" b="1" u="sng">
                          <a:effectLst/>
                          <a:latin typeface="+mn-lt"/>
                          <a:ea typeface="Times New Roman" panose="02020603050405020304" pitchFamily="18" charset="0"/>
                          <a:cs typeface="Times New Roman"/>
                        </a:rPr>
                        <a:t>Description</a:t>
                      </a:r>
                      <a:endParaRPr lang="en-US" sz="1800">
                        <a:effectLst/>
                        <a:latin typeface="+mn-lt"/>
                        <a:ea typeface="Times New Roman" panose="02020603050405020304" pitchFamily="18" charset="0"/>
                        <a:cs typeface="Times New Roman"/>
                      </a:endParaRPr>
                    </a:p>
                  </a:txBody>
                  <a:tcPr marL="68580" marR="68580" marT="0" marB="0"/>
                </a:tc>
                <a:extLst>
                  <a:ext uri="{0D108BD9-81ED-4DB2-BD59-A6C34878D82A}">
                    <a16:rowId xmlns:a16="http://schemas.microsoft.com/office/drawing/2014/main" val="1240694142"/>
                  </a:ext>
                </a:extLst>
              </a:tr>
              <a:tr h="562892">
                <a:tc>
                  <a:txBody>
                    <a:bodyPr/>
                    <a:lstStyle/>
                    <a:p>
                      <a:pPr marL="0" marR="0">
                        <a:spcBef>
                          <a:spcPts val="0"/>
                        </a:spcBef>
                        <a:spcAft>
                          <a:spcPts val="0"/>
                        </a:spcAft>
                      </a:pPr>
                      <a:r>
                        <a:rPr lang="en-US" sz="1600">
                          <a:effectLst/>
                          <a:latin typeface="+mn-lt"/>
                          <a:ea typeface="Times New Roman" panose="02020603050405020304" pitchFamily="18" charset="0"/>
                          <a:cs typeface="Times New Roman"/>
                        </a:rPr>
                        <a:t>RECEIVED – PENDING ASNG TO TECH</a:t>
                      </a:r>
                    </a:p>
                  </a:txBody>
                  <a:tcPr marL="68580" marR="68580" marT="0" marB="0"/>
                </a:tc>
                <a:tc>
                  <a:txBody>
                    <a:bodyPr/>
                    <a:lstStyle/>
                    <a:p>
                      <a:pPr marL="0" marR="0">
                        <a:spcBef>
                          <a:spcPts val="0"/>
                        </a:spcBef>
                        <a:spcAft>
                          <a:spcPts val="0"/>
                        </a:spcAft>
                      </a:pPr>
                      <a:r>
                        <a:rPr lang="en-US" sz="1600">
                          <a:effectLst/>
                          <a:latin typeface="+mn-lt"/>
                          <a:ea typeface="Times New Roman" panose="02020603050405020304" pitchFamily="18" charset="0"/>
                          <a:cs typeface="Times New Roman"/>
                        </a:rPr>
                        <a:t>Chief of the PCS Unit has received request for PCS orders, and is determining which PCS Tech to assign</a:t>
                      </a:r>
                    </a:p>
                  </a:txBody>
                  <a:tcPr marL="68580" marR="68580" marT="0" marB="0"/>
                </a:tc>
                <a:extLst>
                  <a:ext uri="{0D108BD9-81ED-4DB2-BD59-A6C34878D82A}">
                    <a16:rowId xmlns:a16="http://schemas.microsoft.com/office/drawing/2014/main" val="3705343103"/>
                  </a:ext>
                </a:extLst>
              </a:tr>
              <a:tr h="0">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600">
                          <a:effectLst/>
                          <a:latin typeface="+mn-lt"/>
                          <a:ea typeface="Times New Roman" panose="02020603050405020304" pitchFamily="18" charset="0"/>
                          <a:cs typeface="Times New Roman"/>
                        </a:rPr>
                        <a:t>CLERK PREPARING</a:t>
                      </a:r>
                    </a:p>
                    <a:p>
                      <a:pPr marL="0" marR="0">
                        <a:spcBef>
                          <a:spcPts val="0"/>
                        </a:spcBef>
                        <a:spcAft>
                          <a:spcPts val="0"/>
                        </a:spcAft>
                      </a:pPr>
                      <a:endParaRPr lang="en-US" sz="16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600">
                          <a:effectLst/>
                          <a:latin typeface="+mn-lt"/>
                          <a:ea typeface="Times New Roman" panose="02020603050405020304" pitchFamily="18" charset="0"/>
                          <a:cs typeface="Times New Roman" panose="02020603050405020304" pitchFamily="18" charset="0"/>
                        </a:rPr>
                        <a:t>PCS Tech has received request and is building PCS orders</a:t>
                      </a:r>
                    </a:p>
                    <a:p>
                      <a:pPr marL="0" marR="0">
                        <a:spcBef>
                          <a:spcPts val="0"/>
                        </a:spcBef>
                        <a:spcAft>
                          <a:spcPts val="0"/>
                        </a:spcAft>
                      </a:pPr>
                      <a:endParaRPr lang="en-US" sz="160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00912230"/>
                  </a:ext>
                </a:extLst>
              </a:tr>
              <a:tr h="580108">
                <a:tc>
                  <a:txBody>
                    <a:bodyPr/>
                    <a:lstStyle/>
                    <a:p>
                      <a:pPr marL="0" marR="0">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AWAITING OTHER DOCS</a:t>
                      </a:r>
                    </a:p>
                  </a:txBody>
                  <a:tcPr marL="68580" marR="68580" marT="0" marB="0"/>
                </a:tc>
                <a:tc>
                  <a:txBody>
                    <a:bodyPr/>
                    <a:lstStyle/>
                    <a:p>
                      <a:pPr marL="0" marR="0">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PCS Tech is unable to complete processing of PCS orders and has contacted employee for further documents / information</a:t>
                      </a:r>
                    </a:p>
                  </a:txBody>
                  <a:tcPr marL="68580" marR="68580" marT="0" marB="0"/>
                </a:tc>
                <a:extLst>
                  <a:ext uri="{0D108BD9-81ED-4DB2-BD59-A6C34878D82A}">
                    <a16:rowId xmlns:a16="http://schemas.microsoft.com/office/drawing/2014/main" val="4084383336"/>
                  </a:ext>
                </a:extLst>
              </a:tr>
              <a:tr h="534388">
                <a:tc>
                  <a:txBody>
                    <a:bodyPr/>
                    <a:lstStyle/>
                    <a:p>
                      <a:pPr marL="0" marR="0">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QC COMPLETE</a:t>
                      </a:r>
                    </a:p>
                  </a:txBody>
                  <a:tcPr marL="68580" marR="68580" marT="0" marB="0"/>
                </a:tc>
                <a:tc>
                  <a:txBody>
                    <a:bodyPr/>
                    <a:lstStyle/>
                    <a:p>
                      <a:pPr marL="0" marR="0">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PCS orders have been completed, an additional quality check review has been completed</a:t>
                      </a:r>
                    </a:p>
                  </a:txBody>
                  <a:tcPr marL="68580" marR="68580" marT="0" marB="0"/>
                </a:tc>
                <a:extLst>
                  <a:ext uri="{0D108BD9-81ED-4DB2-BD59-A6C34878D82A}">
                    <a16:rowId xmlns:a16="http://schemas.microsoft.com/office/drawing/2014/main" val="450142318"/>
                  </a:ext>
                </a:extLst>
              </a:tr>
              <a:tr h="307536">
                <a:tc>
                  <a:txBody>
                    <a:bodyPr/>
                    <a:lstStyle/>
                    <a:p>
                      <a:pPr marL="0" marR="0">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RETURNED/CORRECTIONS</a:t>
                      </a:r>
                    </a:p>
                  </a:txBody>
                  <a:tcPr marL="68580" marR="68580" marT="0" marB="0"/>
                </a:tc>
                <a:tc>
                  <a:txBody>
                    <a:bodyPr/>
                    <a:lstStyle/>
                    <a:p>
                      <a:pPr marL="0" marR="0">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PCS orders have been returned to PCS Tech for corrections</a:t>
                      </a:r>
                    </a:p>
                  </a:txBody>
                  <a:tcPr marL="68580" marR="68580" marT="0" marB="0"/>
                </a:tc>
                <a:extLst>
                  <a:ext uri="{0D108BD9-81ED-4DB2-BD59-A6C34878D82A}">
                    <a16:rowId xmlns:a16="http://schemas.microsoft.com/office/drawing/2014/main" val="1766808438"/>
                  </a:ext>
                </a:extLst>
              </a:tr>
              <a:tr h="304800">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CM/LOCAL AUTHENTICATION</a:t>
                      </a:r>
                      <a:endParaRPr lang="en-US" sz="11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AFPC or Local Finance are authenticating the orders</a:t>
                      </a:r>
                      <a:endParaRPr lang="en-US" sz="11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63032934"/>
                  </a:ext>
                </a:extLst>
              </a:tr>
              <a:tr h="304800">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PENDING APPROVAL</a:t>
                      </a:r>
                      <a:endParaRPr lang="en-US"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PCS order has been certified and is now pending final approval</a:t>
                      </a:r>
                      <a:endParaRPr lang="en-US"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25430327"/>
                  </a:ext>
                </a:extLst>
              </a:tr>
              <a:tr h="304800">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CLOSED</a:t>
                      </a:r>
                      <a:endParaRPr lang="en-US"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PCS order request is complete and closed</a:t>
                      </a:r>
                      <a:endParaRPr lang="en-US"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91306205"/>
                  </a:ext>
                </a:extLst>
              </a:tr>
              <a:tr h="304800">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CWOA SOLVED (CLOSED WITHOUT ACTION SOLVED)</a:t>
                      </a:r>
                      <a:endParaRPr lang="en-US" sz="1600" b="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PCS order request has been closed without action.  </a:t>
                      </a:r>
                      <a:r>
                        <a:rPr lang="en-US" sz="1600" i="1" kern="1200">
                          <a:solidFill>
                            <a:schemeClr val="tx1"/>
                          </a:solidFill>
                          <a:effectLst/>
                          <a:latin typeface="+mn-lt"/>
                          <a:ea typeface="+mn-ea"/>
                          <a:cs typeface="+mn-cs"/>
                        </a:rPr>
                        <a:t>For example:  employee declines the job offer after initially accepting and starting the PCS process</a:t>
                      </a:r>
                      <a:endParaRPr lang="en-US" sz="1600" b="0" i="1">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46103864"/>
                  </a:ext>
                </a:extLst>
              </a:tr>
            </a:tbl>
          </a:graphicData>
        </a:graphic>
      </p:graphicFrame>
      <p:sp>
        <p:nvSpPr>
          <p:cNvPr id="5" name="Slide Number Placeholder 4">
            <a:extLst>
              <a:ext uri="{FF2B5EF4-FFF2-40B4-BE49-F238E27FC236}">
                <a16:creationId xmlns:a16="http://schemas.microsoft.com/office/drawing/2014/main" id="{F8069491-1827-1AA9-DF29-F4F9CF99A03F}"/>
              </a:ext>
            </a:extLst>
          </p:cNvPr>
          <p:cNvSpPr>
            <a:spLocks noGrp="1"/>
          </p:cNvSpPr>
          <p:nvPr>
            <p:ph type="sldNum" sz="quarter" idx="11"/>
          </p:nvPr>
        </p:nvSpPr>
        <p:spPr/>
        <p:txBody>
          <a:bodyPr/>
          <a:lstStyle/>
          <a:p>
            <a:pPr>
              <a:defRPr/>
            </a:pPr>
            <a:fld id="{8742E453-760C-45C9-8C05-6ED692EDA49B}" type="slidenum">
              <a:rPr lang="en-US" smtClean="0"/>
              <a:pPr>
                <a:defRPr/>
              </a:pPr>
              <a:t>31</a:t>
            </a:fld>
            <a:endParaRPr lang="en-US">
              <a:solidFill>
                <a:srgbClr val="808080"/>
              </a:solidFill>
            </a:endParaRPr>
          </a:p>
        </p:txBody>
      </p:sp>
    </p:spTree>
    <p:extLst>
      <p:ext uri="{BB962C8B-B14F-4D97-AF65-F5344CB8AC3E}">
        <p14:creationId xmlns:p14="http://schemas.microsoft.com/office/powerpoint/2010/main" val="4221897321"/>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152400"/>
            <a:ext cx="6767145" cy="967535"/>
          </a:xfrm>
        </p:spPr>
        <p:txBody>
          <a:bodyPr/>
          <a:lstStyle/>
          <a:p>
            <a:r>
              <a:rPr lang="en-US" i="1"/>
              <a:t>Acronym Listing</a:t>
            </a:r>
            <a:br>
              <a:rPr lang="en-US" i="1"/>
            </a:br>
            <a:r>
              <a:rPr lang="en-US" i="1"/>
              <a:t>(1 of 4)</a:t>
            </a:r>
          </a:p>
        </p:txBody>
      </p:sp>
      <p:sp>
        <p:nvSpPr>
          <p:cNvPr id="3" name="Content Placeholder 2"/>
          <p:cNvSpPr>
            <a:spLocks noGrp="1"/>
          </p:cNvSpPr>
          <p:nvPr>
            <p:ph idx="1"/>
          </p:nvPr>
        </p:nvSpPr>
        <p:spPr>
          <a:xfrm>
            <a:off x="609600" y="1345985"/>
            <a:ext cx="10972800" cy="5169496"/>
          </a:xfrm>
        </p:spPr>
        <p:txBody>
          <a:bodyPr/>
          <a:lstStyle/>
          <a:p>
            <a:pPr marL="283845" lvl="0" indent="-283845"/>
            <a:r>
              <a:rPr lang="en-US"/>
              <a:t>AFMAN – Air Force Manual</a:t>
            </a:r>
          </a:p>
          <a:p>
            <a:pPr marL="283845" lvl="0" indent="-283845"/>
            <a:r>
              <a:rPr lang="en-US"/>
              <a:t>AFPC – Air Force Personnel Center</a:t>
            </a:r>
            <a:endParaRPr lang="en-US">
              <a:cs typeface="Arial"/>
            </a:endParaRPr>
          </a:p>
          <a:p>
            <a:pPr marL="283845" lvl="0" indent="-283845"/>
            <a:r>
              <a:rPr lang="en-US"/>
              <a:t>BRAC – Base Re-Alignment and Closure</a:t>
            </a:r>
            <a:endParaRPr lang="en-US">
              <a:cs typeface="Arial"/>
            </a:endParaRPr>
          </a:p>
          <a:p>
            <a:pPr marL="283845" lvl="0" indent="-283845"/>
            <a:r>
              <a:rPr lang="en-US"/>
              <a:t>CFT – Career Field Team</a:t>
            </a:r>
            <a:endParaRPr lang="en-US">
              <a:cs typeface="Arial"/>
            </a:endParaRPr>
          </a:p>
          <a:p>
            <a:pPr marL="283845" indent="-283845"/>
            <a:r>
              <a:rPr lang="en-US"/>
              <a:t>CSA – Central Salary Account</a:t>
            </a:r>
            <a:endParaRPr lang="en-US">
              <a:cs typeface="Arial"/>
            </a:endParaRPr>
          </a:p>
          <a:p>
            <a:pPr marL="283845" lvl="0" indent="-283845"/>
            <a:r>
              <a:rPr lang="en-US"/>
              <a:t>CPS – Civilian Personnel Section</a:t>
            </a:r>
            <a:endParaRPr lang="en-US">
              <a:cs typeface="Arial"/>
            </a:endParaRPr>
          </a:p>
          <a:p>
            <a:pPr marL="283845" lvl="0" indent="-283845"/>
            <a:r>
              <a:rPr lang="en-US"/>
              <a:t>CONUS – Continental United States (48 contiguous states)</a:t>
            </a:r>
            <a:endParaRPr lang="en-US">
              <a:cs typeface="Arial"/>
            </a:endParaRPr>
          </a:p>
          <a:p>
            <a:pPr marL="283845" lvl="0" indent="-283845"/>
            <a:r>
              <a:rPr lang="en-US"/>
              <a:t>CTO – (Contracted) Commercial Travel Office</a:t>
            </a:r>
            <a:endParaRPr lang="en-US">
              <a:cs typeface="Arial"/>
            </a:endParaRPr>
          </a:p>
          <a:p>
            <a:pPr marL="283845" lvl="0" indent="-283845"/>
            <a:r>
              <a:rPr lang="en-US"/>
              <a:t>DoD – Department of Defense</a:t>
            </a:r>
            <a:endParaRPr lang="en-US">
              <a:cs typeface="Arial"/>
            </a:endParaRPr>
          </a:p>
          <a:p>
            <a:pPr marL="283845" lvl="0" indent="-283845"/>
            <a:r>
              <a:rPr lang="en-US"/>
              <a:t>DTMO – Defense Travel Management Office</a:t>
            </a:r>
            <a:endParaRPr lang="en-US">
              <a:cs typeface="Arial"/>
            </a:endParaRPr>
          </a:p>
          <a:p>
            <a:pPr marL="283845" lvl="0" indent="-283845"/>
            <a:r>
              <a:rPr lang="en-US"/>
              <a:t>DNRP – Defense National Relocation Program</a:t>
            </a:r>
            <a:endParaRPr lang="en-US">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59143A95-3DBE-5332-DCDE-895EA301FA07}"/>
              </a:ext>
            </a:extLst>
          </p:cNvPr>
          <p:cNvSpPr>
            <a:spLocks noGrp="1"/>
          </p:cNvSpPr>
          <p:nvPr>
            <p:ph type="sldNum" sz="quarter" idx="11"/>
          </p:nvPr>
        </p:nvSpPr>
        <p:spPr/>
        <p:txBody>
          <a:bodyPr/>
          <a:lstStyle/>
          <a:p>
            <a:pPr>
              <a:defRPr/>
            </a:pPr>
            <a:fld id="{8742E453-760C-45C9-8C05-6ED692EDA49B}" type="slidenum">
              <a:rPr lang="en-US" smtClean="0"/>
              <a:pPr>
                <a:defRPr/>
              </a:pPr>
              <a:t>32</a:t>
            </a:fld>
            <a:endParaRPr lang="en-US">
              <a:solidFill>
                <a:srgbClr val="808080"/>
              </a:solidFill>
            </a:endParaRPr>
          </a:p>
        </p:txBody>
      </p:sp>
    </p:spTree>
    <p:extLst>
      <p:ext uri="{BB962C8B-B14F-4D97-AF65-F5344CB8AC3E}">
        <p14:creationId xmlns:p14="http://schemas.microsoft.com/office/powerpoint/2010/main" val="1718459479"/>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05400" y="142291"/>
            <a:ext cx="6793522" cy="976327"/>
          </a:xfrm>
        </p:spPr>
        <p:txBody>
          <a:bodyPr/>
          <a:lstStyle/>
          <a:p>
            <a:r>
              <a:rPr lang="en-US" i="1"/>
              <a:t>Acronym Listing </a:t>
            </a:r>
            <a:br>
              <a:rPr lang="en-US" i="1"/>
            </a:br>
            <a:r>
              <a:rPr lang="en-US" i="1"/>
              <a:t>(2 of 4)</a:t>
            </a:r>
          </a:p>
        </p:txBody>
      </p:sp>
      <p:sp>
        <p:nvSpPr>
          <p:cNvPr id="3" name="Content Placeholder 2"/>
          <p:cNvSpPr>
            <a:spLocks noGrp="1"/>
          </p:cNvSpPr>
          <p:nvPr>
            <p:ph idx="1"/>
          </p:nvPr>
        </p:nvSpPr>
        <p:spPr>
          <a:xfrm>
            <a:off x="571500" y="1298976"/>
            <a:ext cx="11049000" cy="5213457"/>
          </a:xfrm>
        </p:spPr>
        <p:txBody>
          <a:bodyPr/>
          <a:lstStyle/>
          <a:p>
            <a:r>
              <a:rPr lang="en-US"/>
              <a:t>DSSR – Department of State Standardized Regulations</a:t>
            </a:r>
          </a:p>
          <a:p>
            <a:pPr lvl="0"/>
            <a:r>
              <a:rPr lang="en-US"/>
              <a:t>EOD – Entrance on Duty</a:t>
            </a:r>
          </a:p>
          <a:p>
            <a:pPr lvl="0"/>
            <a:r>
              <a:rPr lang="en-US"/>
              <a:t>FTA – Foreign Transfer Allowance</a:t>
            </a:r>
          </a:p>
          <a:p>
            <a:pPr lvl="0"/>
            <a:r>
              <a:rPr lang="en-US"/>
              <a:t>GHS – Guaranteed Home Sale</a:t>
            </a:r>
          </a:p>
          <a:p>
            <a:r>
              <a:rPr lang="en-US"/>
              <a:t>GTCC – Government Travel Charge Card</a:t>
            </a:r>
          </a:p>
          <a:p>
            <a:pPr lvl="0"/>
            <a:r>
              <a:rPr lang="en-US"/>
              <a:t>HHG - Household Goods</a:t>
            </a:r>
          </a:p>
          <a:p>
            <a:pPr lvl="0"/>
            <a:r>
              <a:rPr lang="en-US"/>
              <a:t>HHT – House Hunting Trip </a:t>
            </a:r>
          </a:p>
          <a:p>
            <a:pPr lvl="0"/>
            <a:r>
              <a:rPr lang="en-US"/>
              <a:t>HR – Human Resources</a:t>
            </a:r>
          </a:p>
          <a:p>
            <a:pPr lvl="0"/>
            <a:r>
              <a:rPr lang="en-US"/>
              <a:t>JTR – Joint Travel Regulations</a:t>
            </a:r>
          </a:p>
          <a:p>
            <a:pPr lvl="0"/>
            <a:r>
              <a:rPr lang="en-US"/>
              <a:t>KCP – Key Career Position</a:t>
            </a:r>
          </a:p>
          <a:p>
            <a:pPr lvl="0"/>
            <a:r>
              <a:rPr lang="en-US"/>
              <a:t>MEA – Miscellaneous Expense Allowance</a:t>
            </a:r>
          </a:p>
          <a:p>
            <a:endParaRPr lang="en-US"/>
          </a:p>
        </p:txBody>
      </p:sp>
      <p:sp>
        <p:nvSpPr>
          <p:cNvPr id="4" name="Slide Number Placeholder 3">
            <a:extLst>
              <a:ext uri="{FF2B5EF4-FFF2-40B4-BE49-F238E27FC236}">
                <a16:creationId xmlns:a16="http://schemas.microsoft.com/office/drawing/2014/main" id="{0F013C7B-FC1E-3922-FDC7-A966E5DF3DB8}"/>
              </a:ext>
            </a:extLst>
          </p:cNvPr>
          <p:cNvSpPr>
            <a:spLocks noGrp="1"/>
          </p:cNvSpPr>
          <p:nvPr>
            <p:ph type="sldNum" sz="quarter" idx="11"/>
          </p:nvPr>
        </p:nvSpPr>
        <p:spPr/>
        <p:txBody>
          <a:bodyPr/>
          <a:lstStyle/>
          <a:p>
            <a:pPr>
              <a:defRPr/>
            </a:pPr>
            <a:fld id="{8742E453-760C-45C9-8C05-6ED692EDA49B}" type="slidenum">
              <a:rPr lang="en-US" smtClean="0"/>
              <a:pPr>
                <a:defRPr/>
              </a:pPr>
              <a:t>33</a:t>
            </a:fld>
            <a:endParaRPr lang="en-US">
              <a:solidFill>
                <a:srgbClr val="808080"/>
              </a:solidFill>
            </a:endParaRPr>
          </a:p>
        </p:txBody>
      </p:sp>
    </p:spTree>
    <p:extLst>
      <p:ext uri="{BB962C8B-B14F-4D97-AF65-F5344CB8AC3E}">
        <p14:creationId xmlns:p14="http://schemas.microsoft.com/office/powerpoint/2010/main" val="146516152"/>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800" y="152400"/>
            <a:ext cx="6881446" cy="993912"/>
          </a:xfrm>
        </p:spPr>
        <p:txBody>
          <a:bodyPr/>
          <a:lstStyle/>
          <a:p>
            <a:r>
              <a:rPr lang="en-US" i="1"/>
              <a:t>Acronym Listing </a:t>
            </a:r>
            <a:br>
              <a:rPr lang="en-US" i="1"/>
            </a:br>
            <a:r>
              <a:rPr lang="en-US" i="1"/>
              <a:t>(3 of 4)</a:t>
            </a:r>
          </a:p>
        </p:txBody>
      </p:sp>
      <p:sp>
        <p:nvSpPr>
          <p:cNvPr id="3" name="Content Placeholder 2"/>
          <p:cNvSpPr>
            <a:spLocks noGrp="1"/>
          </p:cNvSpPr>
          <p:nvPr>
            <p:ph idx="1"/>
          </p:nvPr>
        </p:nvSpPr>
        <p:spPr>
          <a:xfrm>
            <a:off x="620102" y="1306412"/>
            <a:ext cx="11019031" cy="5058112"/>
          </a:xfrm>
        </p:spPr>
        <p:txBody>
          <a:bodyPr/>
          <a:lstStyle/>
          <a:p>
            <a:pPr marL="283845" indent="-283845"/>
            <a:r>
              <a:rPr lang="en-US">
                <a:cs typeface="Arial"/>
              </a:rPr>
              <a:t>MYFSS – My Force Support Squadron</a:t>
            </a:r>
            <a:endParaRPr lang="en-US" b="0">
              <a:cs typeface="Arial"/>
            </a:endParaRPr>
          </a:p>
          <a:p>
            <a:pPr marL="283845" indent="-283845"/>
            <a:r>
              <a:rPr lang="en-US">
                <a:solidFill>
                  <a:srgbClr val="000000"/>
                </a:solidFill>
              </a:rPr>
              <a:t>NF OCONUS – Non-Foreign OCONUS (Alaska, Guam, Hawaii, and other U.S. territories)</a:t>
            </a:r>
            <a:endParaRPr lang="en-US">
              <a:solidFill>
                <a:srgbClr val="000000"/>
              </a:solidFill>
              <a:cs typeface="Arial"/>
            </a:endParaRPr>
          </a:p>
          <a:p>
            <a:pPr marL="283845" lvl="0" indent="-283845"/>
            <a:r>
              <a:rPr lang="en-US">
                <a:solidFill>
                  <a:srgbClr val="000000"/>
                </a:solidFill>
              </a:rPr>
              <a:t>NTS – Non-Temporary Storage</a:t>
            </a:r>
            <a:endParaRPr lang="en-US">
              <a:solidFill>
                <a:srgbClr val="000000"/>
              </a:solidFill>
              <a:cs typeface="Arial"/>
            </a:endParaRPr>
          </a:p>
          <a:p>
            <a:pPr marL="283845" lvl="0" indent="-283845"/>
            <a:r>
              <a:rPr lang="en-US">
                <a:solidFill>
                  <a:srgbClr val="000000"/>
                </a:solidFill>
              </a:rPr>
              <a:t>OCONUS – Outside the Continental United States (Europe, Asia etc.) </a:t>
            </a:r>
            <a:endParaRPr lang="en-US">
              <a:solidFill>
                <a:srgbClr val="000000"/>
              </a:solidFill>
              <a:cs typeface="Arial"/>
            </a:endParaRPr>
          </a:p>
          <a:p>
            <a:pPr marL="283845" lvl="0" indent="-283845"/>
            <a:r>
              <a:rPr lang="en-US">
                <a:solidFill>
                  <a:srgbClr val="000000"/>
                </a:solidFill>
              </a:rPr>
              <a:t>OPM – Office of Personnel Management</a:t>
            </a:r>
            <a:endParaRPr lang="en-US">
              <a:solidFill>
                <a:srgbClr val="000000"/>
              </a:solidFill>
              <a:cs typeface="Arial"/>
            </a:endParaRPr>
          </a:p>
          <a:p>
            <a:pPr marL="283845" lvl="0" indent="-283845"/>
            <a:r>
              <a:rPr lang="en-US">
                <a:solidFill>
                  <a:srgbClr val="000000"/>
                </a:solidFill>
              </a:rPr>
              <a:t>PCS – Permanent Change of Station</a:t>
            </a:r>
            <a:endParaRPr lang="en-US">
              <a:solidFill>
                <a:srgbClr val="000000"/>
              </a:solidFill>
              <a:cs typeface="Arial"/>
            </a:endParaRPr>
          </a:p>
          <a:p>
            <a:pPr marL="283845" lvl="0" indent="-283845"/>
            <a:r>
              <a:rPr lang="en-US">
                <a:solidFill>
                  <a:srgbClr val="000000"/>
                </a:solidFill>
              </a:rPr>
              <a:t>PDS – Permanent Duty Station</a:t>
            </a:r>
            <a:endParaRPr lang="en-US">
              <a:solidFill>
                <a:srgbClr val="000000"/>
              </a:solidFill>
              <a:cs typeface="Arial"/>
            </a:endParaRPr>
          </a:p>
          <a:p>
            <a:pPr marL="283845" lvl="0" indent="-283845"/>
            <a:r>
              <a:rPr lang="en-US">
                <a:solidFill>
                  <a:srgbClr val="000000"/>
                </a:solidFill>
              </a:rPr>
              <a:t>PMS – Property Management Services</a:t>
            </a:r>
            <a:endParaRPr lang="en-US">
              <a:solidFill>
                <a:srgbClr val="000000"/>
              </a:solidFill>
              <a:cs typeface="Arial"/>
            </a:endParaRPr>
          </a:p>
          <a:p>
            <a:pPr marL="283845" lvl="0" indent="-283845"/>
            <a:r>
              <a:rPr lang="en-US">
                <a:solidFill>
                  <a:srgbClr val="000000"/>
                </a:solidFill>
              </a:rPr>
              <a:t>POV – Privately Owned Vehicle</a:t>
            </a:r>
            <a:endParaRPr lang="en-US">
              <a:solidFill>
                <a:srgbClr val="000000"/>
              </a:solidFill>
              <a:cs typeface="Arial"/>
            </a:endParaRPr>
          </a:p>
          <a:p>
            <a:pPr marL="283845" lvl="0" indent="-283845"/>
            <a:r>
              <a:rPr lang="en-US">
                <a:solidFill>
                  <a:srgbClr val="000000"/>
                </a:solidFill>
              </a:rPr>
              <a:t>PPP – Priority Placement Program</a:t>
            </a:r>
            <a:endParaRPr lang="en-US">
              <a:solidFill>
                <a:srgbClr val="000000"/>
              </a:solidFill>
              <a:cs typeface="Arial"/>
            </a:endParaRPr>
          </a:p>
          <a:p>
            <a:pPr marL="283845" lvl="0" indent="-283845"/>
            <a:r>
              <a:rPr lang="en-US">
                <a:solidFill>
                  <a:srgbClr val="000000"/>
                </a:solidFill>
              </a:rPr>
              <a:t>RIF – Reduction in Force</a:t>
            </a:r>
            <a:endParaRPr lang="en-US">
              <a:cs typeface="Arial"/>
            </a:endParaRPr>
          </a:p>
        </p:txBody>
      </p:sp>
      <p:sp>
        <p:nvSpPr>
          <p:cNvPr id="4" name="Slide Number Placeholder 3">
            <a:extLst>
              <a:ext uri="{FF2B5EF4-FFF2-40B4-BE49-F238E27FC236}">
                <a16:creationId xmlns:a16="http://schemas.microsoft.com/office/drawing/2014/main" id="{023BBBE8-C62F-4488-2EFB-10629B330CEE}"/>
              </a:ext>
            </a:extLst>
          </p:cNvPr>
          <p:cNvSpPr>
            <a:spLocks noGrp="1"/>
          </p:cNvSpPr>
          <p:nvPr>
            <p:ph type="sldNum" sz="quarter" idx="11"/>
          </p:nvPr>
        </p:nvSpPr>
        <p:spPr/>
        <p:txBody>
          <a:bodyPr/>
          <a:lstStyle/>
          <a:p>
            <a:pPr>
              <a:defRPr/>
            </a:pPr>
            <a:fld id="{8742E453-760C-45C9-8C05-6ED692EDA49B}" type="slidenum">
              <a:rPr lang="en-US" smtClean="0"/>
              <a:pPr>
                <a:defRPr/>
              </a:pPr>
              <a:t>34</a:t>
            </a:fld>
            <a:endParaRPr lang="en-US">
              <a:solidFill>
                <a:srgbClr val="808080"/>
              </a:solidFill>
            </a:endParaRPr>
          </a:p>
        </p:txBody>
      </p:sp>
    </p:spTree>
    <p:extLst>
      <p:ext uri="{BB962C8B-B14F-4D97-AF65-F5344CB8AC3E}">
        <p14:creationId xmlns:p14="http://schemas.microsoft.com/office/powerpoint/2010/main" val="183297430"/>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05400" y="82954"/>
            <a:ext cx="6670431" cy="993912"/>
          </a:xfrm>
        </p:spPr>
        <p:txBody>
          <a:bodyPr/>
          <a:lstStyle/>
          <a:p>
            <a:r>
              <a:rPr lang="en-US" i="1"/>
              <a:t>Acronym Listing </a:t>
            </a:r>
            <a:br>
              <a:rPr lang="en-US" i="1"/>
            </a:br>
            <a:r>
              <a:rPr lang="en-US" i="1"/>
              <a:t>(4 of 4)</a:t>
            </a:r>
          </a:p>
        </p:txBody>
      </p:sp>
      <p:sp>
        <p:nvSpPr>
          <p:cNvPr id="3" name="Content Placeholder 2"/>
          <p:cNvSpPr>
            <a:spLocks noGrp="1"/>
          </p:cNvSpPr>
          <p:nvPr>
            <p:ph idx="1"/>
          </p:nvPr>
        </p:nvSpPr>
        <p:spPr>
          <a:xfrm>
            <a:off x="609600" y="1272957"/>
            <a:ext cx="11049000" cy="5055577"/>
          </a:xfrm>
        </p:spPr>
        <p:txBody>
          <a:bodyPr/>
          <a:lstStyle/>
          <a:p>
            <a:pPr lvl="0"/>
            <a:r>
              <a:rPr lang="en-US">
                <a:solidFill>
                  <a:srgbClr val="000000"/>
                </a:solidFill>
              </a:rPr>
              <a:t>RITA – Relocation Income Tax Allowance</a:t>
            </a:r>
          </a:p>
          <a:p>
            <a:pPr lvl="0"/>
            <a:r>
              <a:rPr lang="en-US">
                <a:solidFill>
                  <a:srgbClr val="000000"/>
                </a:solidFill>
              </a:rPr>
              <a:t>SIT – Storage in Transit</a:t>
            </a:r>
          </a:p>
          <a:p>
            <a:r>
              <a:rPr lang="en-US"/>
              <a:t>TJO – Tentative Job Offer</a:t>
            </a:r>
          </a:p>
          <a:p>
            <a:pPr lvl="0"/>
            <a:r>
              <a:rPr lang="en-US"/>
              <a:t>TMO – Transportation Management Office</a:t>
            </a:r>
          </a:p>
          <a:p>
            <a:pPr lvl="0"/>
            <a:r>
              <a:rPr lang="en-US"/>
              <a:t>TQSA – Temporary Quarters Subsistence Allowance (OCONUS ONLY)</a:t>
            </a:r>
          </a:p>
          <a:p>
            <a:pPr lvl="0"/>
            <a:r>
              <a:rPr lang="en-US"/>
              <a:t>TQSE – Temporary Quarters Subsistence Expense (CONUS &amp; NON FOREIGN OCONUS ONLY)</a:t>
            </a:r>
          </a:p>
          <a:p>
            <a:r>
              <a:rPr lang="en-US"/>
              <a:t>USAS – USA Staffing </a:t>
            </a:r>
          </a:p>
          <a:p>
            <a:pPr lvl="0"/>
            <a:endParaRPr lang="en-US">
              <a:solidFill>
                <a:srgbClr val="000000"/>
              </a:solidFill>
            </a:endParaRPr>
          </a:p>
          <a:p>
            <a:endParaRPr lang="en-US"/>
          </a:p>
        </p:txBody>
      </p:sp>
      <p:sp>
        <p:nvSpPr>
          <p:cNvPr id="4" name="Slide Number Placeholder 3">
            <a:extLst>
              <a:ext uri="{FF2B5EF4-FFF2-40B4-BE49-F238E27FC236}">
                <a16:creationId xmlns:a16="http://schemas.microsoft.com/office/drawing/2014/main" id="{0F2984B5-69A7-6D55-EFA9-7483962E01CE}"/>
              </a:ext>
            </a:extLst>
          </p:cNvPr>
          <p:cNvSpPr>
            <a:spLocks noGrp="1"/>
          </p:cNvSpPr>
          <p:nvPr>
            <p:ph type="sldNum" sz="quarter" idx="11"/>
          </p:nvPr>
        </p:nvSpPr>
        <p:spPr/>
        <p:txBody>
          <a:bodyPr/>
          <a:lstStyle/>
          <a:p>
            <a:pPr>
              <a:defRPr/>
            </a:pPr>
            <a:fld id="{8742E453-760C-45C9-8C05-6ED692EDA49B}" type="slidenum">
              <a:rPr lang="en-US" smtClean="0"/>
              <a:pPr>
                <a:defRPr/>
              </a:pPr>
              <a:t>35</a:t>
            </a:fld>
            <a:endParaRPr lang="en-US">
              <a:solidFill>
                <a:srgbClr val="808080"/>
              </a:solidFill>
            </a:endParaRPr>
          </a:p>
        </p:txBody>
      </p:sp>
    </p:spTree>
    <p:extLst>
      <p:ext uri="{BB962C8B-B14F-4D97-AF65-F5344CB8AC3E}">
        <p14:creationId xmlns:p14="http://schemas.microsoft.com/office/powerpoint/2010/main" val="3207460683"/>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152400"/>
            <a:ext cx="6802315" cy="993912"/>
          </a:xfrm>
        </p:spPr>
        <p:txBody>
          <a:bodyPr/>
          <a:lstStyle/>
          <a:p>
            <a:r>
              <a:rPr lang="en-US" i="1"/>
              <a:t>Information / Resources</a:t>
            </a:r>
          </a:p>
        </p:txBody>
      </p:sp>
      <p:sp>
        <p:nvSpPr>
          <p:cNvPr id="3" name="Content Placeholder 2"/>
          <p:cNvSpPr>
            <a:spLocks noGrp="1"/>
          </p:cNvSpPr>
          <p:nvPr>
            <p:ph idx="1"/>
          </p:nvPr>
        </p:nvSpPr>
        <p:spPr>
          <a:xfrm>
            <a:off x="457200" y="1219199"/>
            <a:ext cx="11298115" cy="5305425"/>
          </a:xfrm>
        </p:spPr>
        <p:txBody>
          <a:bodyPr/>
          <a:lstStyle/>
          <a:p>
            <a:pPr marL="283845" indent="-283845">
              <a:spcBef>
                <a:spcPts val="1200"/>
              </a:spcBef>
            </a:pPr>
            <a:r>
              <a:rPr lang="en-US">
                <a:solidFill>
                  <a:srgbClr val="000000"/>
                </a:solidFill>
              </a:rPr>
              <a:t>PCS Videos are available at: </a:t>
            </a:r>
            <a:r>
              <a:rPr lang="en-US" sz="1600">
                <a:solidFill>
                  <a:srgbClr val="000000"/>
                </a:solidFill>
                <a:hlinkClick r:id="rId2"/>
              </a:rPr>
              <a:t>https://www.afpc.af.mil/Civilian-Career-Management/Civilian-PCS/</a:t>
            </a:r>
            <a:endParaRPr lang="en-US" sz="1600">
              <a:solidFill>
                <a:srgbClr val="000000"/>
              </a:solidFill>
              <a:cs typeface="Arial"/>
              <a:hlinkClick r:id="rId2"/>
            </a:endParaRPr>
          </a:p>
          <a:p>
            <a:pPr marL="283845" indent="-283845">
              <a:spcBef>
                <a:spcPts val="1200"/>
              </a:spcBef>
            </a:pPr>
            <a:r>
              <a:rPr lang="en-US"/>
              <a:t>For Entitlements and Allowances / Joint Travel Regulation</a:t>
            </a:r>
            <a:endParaRPr lang="en-US">
              <a:cs typeface="Arial"/>
            </a:endParaRPr>
          </a:p>
          <a:p>
            <a:pPr marL="406400" lvl="1" indent="0">
              <a:spcBef>
                <a:spcPts val="600"/>
              </a:spcBef>
              <a:buNone/>
            </a:pPr>
            <a:r>
              <a:rPr lang="en-US" sz="1600">
                <a:solidFill>
                  <a:srgbClr val="FF0000"/>
                </a:solidFill>
                <a:hlinkClick r:id="rId3"/>
              </a:rPr>
              <a:t>https://www.defensetravel.dod.mil/Docs/perdiem/JTR.pdf</a:t>
            </a:r>
            <a:endParaRPr lang="en-US" sz="1600">
              <a:solidFill>
                <a:srgbClr val="FF0000"/>
              </a:solidFill>
            </a:endParaRPr>
          </a:p>
          <a:p>
            <a:pPr marL="283845" indent="-283845">
              <a:spcBef>
                <a:spcPts val="1200"/>
              </a:spcBef>
            </a:pPr>
            <a:r>
              <a:rPr lang="en-US"/>
              <a:t>For all Household goods, POV shipment and GBL cost comparison related questions contact your nearest TMO</a:t>
            </a:r>
            <a:endParaRPr lang="en-US">
              <a:cs typeface="Arial"/>
            </a:endParaRPr>
          </a:p>
          <a:p>
            <a:pPr marL="406400" lvl="1" indent="0">
              <a:spcBef>
                <a:spcPts val="600"/>
              </a:spcBef>
              <a:buNone/>
            </a:pPr>
            <a:r>
              <a:rPr lang="en-US" sz="1600">
                <a:solidFill>
                  <a:srgbClr val="000000"/>
                </a:solidFill>
                <a:hlinkClick r:id="rId4"/>
              </a:rPr>
              <a:t>https://</a:t>
            </a:r>
            <a:r>
              <a:rPr lang="en-US" sz="1600">
                <a:hlinkClick r:id="rId4"/>
              </a:rPr>
              <a:t>www.militaryonesource.mil/moving-pcs/</a:t>
            </a:r>
            <a:endParaRPr lang="en-US" sz="1600">
              <a:cs typeface="Arial"/>
            </a:endParaRPr>
          </a:p>
          <a:p>
            <a:pPr marL="283845" indent="-283845">
              <a:spcBef>
                <a:spcPts val="1200"/>
              </a:spcBef>
            </a:pPr>
            <a:r>
              <a:rPr lang="en-US"/>
              <a:t>For reimbursement, travel rates and other finance related questions contact your gaining  civilian pay office</a:t>
            </a:r>
            <a:endParaRPr lang="en-US">
              <a:cs typeface="Arial"/>
            </a:endParaRPr>
          </a:p>
          <a:p>
            <a:pPr marL="406400" lvl="1" indent="0">
              <a:spcBef>
                <a:spcPts val="600"/>
              </a:spcBef>
              <a:buNone/>
            </a:pPr>
            <a:r>
              <a:rPr lang="en-US" sz="1600">
                <a:ea typeface="+mn-lt"/>
                <a:cs typeface="+mn-lt"/>
                <a:hlinkClick r:id="rId5"/>
              </a:rPr>
              <a:t>https://www.dfas.mil/CivilianEmployees/Civilian-Permanent-Change-of-Station-PCS/</a:t>
            </a:r>
            <a:r>
              <a:rPr lang="en-US" sz="1600">
                <a:ea typeface="+mn-lt"/>
                <a:cs typeface="+mn-lt"/>
              </a:rPr>
              <a:t> </a:t>
            </a:r>
            <a:endParaRPr lang="en-US" sz="1600">
              <a:cs typeface="Arial"/>
            </a:endParaRPr>
          </a:p>
          <a:p>
            <a:pPr marL="283845" indent="-283845">
              <a:spcBef>
                <a:spcPts val="1200"/>
              </a:spcBef>
              <a:spcAft>
                <a:spcPts val="0"/>
              </a:spcAft>
            </a:pPr>
            <a:r>
              <a:rPr lang="en-US"/>
              <a:t>Department of State Standardized Regulations (DSSR)</a:t>
            </a:r>
            <a:endParaRPr lang="en-US">
              <a:cs typeface="Arial"/>
            </a:endParaRPr>
          </a:p>
          <a:p>
            <a:pPr marL="404495" lvl="1" indent="0">
              <a:spcBef>
                <a:spcPts val="600"/>
              </a:spcBef>
              <a:spcAft>
                <a:spcPts val="0"/>
              </a:spcAft>
              <a:buNone/>
            </a:pPr>
            <a:r>
              <a:rPr lang="en-US"/>
              <a:t> </a:t>
            </a:r>
            <a:r>
              <a:rPr lang="en-US" sz="1600">
                <a:solidFill>
                  <a:srgbClr val="0000FF"/>
                </a:solidFill>
                <a:hlinkClick r:id="rId6"/>
              </a:rPr>
              <a:t>https://aoprals.state.gov/</a:t>
            </a:r>
            <a:endParaRPr lang="en-US" sz="1600">
              <a:solidFill>
                <a:srgbClr val="0000FF"/>
              </a:solidFill>
              <a:cs typeface="Arial"/>
            </a:endParaRPr>
          </a:p>
          <a:p>
            <a:pPr marL="281940" indent="-280670"/>
            <a:r>
              <a:rPr lang="en-US">
                <a:solidFill>
                  <a:srgbClr val="000000"/>
                </a:solidFill>
              </a:rPr>
              <a:t>DAFMAN 36-142, Civilian Career Field Management and Centrally Managed Programs</a:t>
            </a:r>
            <a:endParaRPr lang="en-US">
              <a:solidFill>
                <a:srgbClr val="000000"/>
              </a:solidFill>
              <a:cs typeface="Arial"/>
            </a:endParaRPr>
          </a:p>
          <a:p>
            <a:pPr marL="403225" lvl="1" indent="0">
              <a:buNone/>
            </a:pPr>
            <a:r>
              <a:rPr lang="en-US" sz="1600">
                <a:ea typeface="+mn-lt"/>
                <a:cs typeface="+mn-lt"/>
                <a:hlinkClick r:id="rId7"/>
              </a:rPr>
              <a:t>https://static.e-publishing.af.mil/production/1/af_a1/publication/dafman36-142/dafman36-142.pdf</a:t>
            </a:r>
            <a:endParaRPr lang="en-US" sz="1600">
              <a:ea typeface="+mn-lt"/>
              <a:cs typeface="+mn-lt"/>
            </a:endParaRPr>
          </a:p>
          <a:p>
            <a:pPr marL="404495" lvl="1" indent="0">
              <a:spcBef>
                <a:spcPts val="600"/>
              </a:spcBef>
              <a:spcAft>
                <a:spcPts val="0"/>
              </a:spcAft>
              <a:buNone/>
            </a:pPr>
            <a:endParaRPr lang="en-US" sz="1600">
              <a:solidFill>
                <a:srgbClr val="0000FF"/>
              </a:solidFill>
              <a:cs typeface="Arial"/>
            </a:endParaRPr>
          </a:p>
        </p:txBody>
      </p:sp>
      <p:sp>
        <p:nvSpPr>
          <p:cNvPr id="4" name="Slide Number Placeholder 3">
            <a:extLst>
              <a:ext uri="{FF2B5EF4-FFF2-40B4-BE49-F238E27FC236}">
                <a16:creationId xmlns:a16="http://schemas.microsoft.com/office/drawing/2014/main" id="{ECB67EC8-5294-4C78-36FB-13DCB9552F93}"/>
              </a:ext>
            </a:extLst>
          </p:cNvPr>
          <p:cNvSpPr>
            <a:spLocks noGrp="1"/>
          </p:cNvSpPr>
          <p:nvPr>
            <p:ph type="sldNum" sz="quarter" idx="11"/>
          </p:nvPr>
        </p:nvSpPr>
        <p:spPr/>
        <p:txBody>
          <a:bodyPr/>
          <a:lstStyle/>
          <a:p>
            <a:pPr>
              <a:defRPr/>
            </a:pPr>
            <a:fld id="{8742E453-760C-45C9-8C05-6ED692EDA49B}" type="slidenum">
              <a:rPr lang="en-US" smtClean="0"/>
              <a:pPr>
                <a:defRPr/>
              </a:pPr>
              <a:t>36</a:t>
            </a:fld>
            <a:endParaRPr lang="en-US">
              <a:solidFill>
                <a:srgbClr val="808080"/>
              </a:solidFill>
            </a:endParaRPr>
          </a:p>
        </p:txBody>
      </p:sp>
    </p:spTree>
    <p:extLst>
      <p:ext uri="{BB962C8B-B14F-4D97-AF65-F5344CB8AC3E}">
        <p14:creationId xmlns:p14="http://schemas.microsoft.com/office/powerpoint/2010/main" val="446527636"/>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auto">
          <a:xfrm>
            <a:off x="557350" y="57824"/>
            <a:ext cx="1323702" cy="1126540"/>
          </a:xfrm>
          <a:prstGeom prst="rect">
            <a:avLst/>
          </a:prstGeom>
          <a:solidFill>
            <a:schemeClr val="bg1"/>
          </a:solidFill>
          <a:ln w="9525">
            <a:noFill/>
            <a:miter lim="800000"/>
            <a:headEnd/>
            <a:tailEnd/>
          </a:ln>
        </p:spPr>
        <p:txBody>
          <a:bodyPr wrap="square" lIns="91440" rIns="91440" rtlCol="0" anchor="ctr">
            <a:spAutoFit/>
          </a:bodyPr>
          <a:lstStyle/>
          <a:p>
            <a:pPr indent="457200" algn="ctr">
              <a:tabLst>
                <a:tab pos="2057400" algn="l"/>
              </a:tabLst>
            </a:pPr>
            <a:endParaRPr lang="en-US" sz="1200" b="1" u="sng">
              <a:cs typeface="Times New Roman" pitchFamily="18" charset="0"/>
            </a:endParaRPr>
          </a:p>
        </p:txBody>
      </p:sp>
      <p:pic>
        <p:nvPicPr>
          <p:cNvPr id="8" name="Picture 7"/>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084320" y="1965960"/>
            <a:ext cx="4039009" cy="3940674"/>
          </a:xfrm>
          <a:prstGeom prst="rect">
            <a:avLst/>
          </a:prstGeom>
        </p:spPr>
      </p:pic>
      <p:sp>
        <p:nvSpPr>
          <p:cNvPr id="9" name="Text Box 14"/>
          <p:cNvSpPr txBox="1">
            <a:spLocks noChangeArrowheads="1"/>
          </p:cNvSpPr>
          <p:nvPr/>
        </p:nvSpPr>
        <p:spPr bwMode="auto">
          <a:xfrm>
            <a:off x="2454688" y="500067"/>
            <a:ext cx="746890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a:defRPr/>
            </a:pPr>
            <a:r>
              <a:rPr lang="en-US" altLang="en-US" sz="3600" b="1" i="1">
                <a:solidFill>
                  <a:srgbClr val="000000"/>
                </a:solidFill>
              </a:rPr>
              <a:t>The Air Force’s Personnel Center</a:t>
            </a:r>
          </a:p>
        </p:txBody>
      </p:sp>
      <p:sp>
        <p:nvSpPr>
          <p:cNvPr id="2" name="Slide Number Placeholder 1">
            <a:extLst>
              <a:ext uri="{FF2B5EF4-FFF2-40B4-BE49-F238E27FC236}">
                <a16:creationId xmlns:a16="http://schemas.microsoft.com/office/drawing/2014/main" id="{0403FFC9-DF69-1AA1-F3C0-53A22DEA6F17}"/>
              </a:ext>
            </a:extLst>
          </p:cNvPr>
          <p:cNvSpPr>
            <a:spLocks noGrp="1"/>
          </p:cNvSpPr>
          <p:nvPr>
            <p:ph type="sldNum" sz="quarter" idx="11"/>
          </p:nvPr>
        </p:nvSpPr>
        <p:spPr/>
        <p:txBody>
          <a:bodyPr/>
          <a:lstStyle/>
          <a:p>
            <a:pPr>
              <a:defRPr/>
            </a:pPr>
            <a:fld id="{8742E453-760C-45C9-8C05-6ED692EDA49B}" type="slidenum">
              <a:rPr lang="en-US" smtClean="0"/>
              <a:pPr>
                <a:defRPr/>
              </a:pPr>
              <a:t>37</a:t>
            </a:fld>
            <a:endParaRPr lang="en-US">
              <a:solidFill>
                <a:srgbClr val="808080"/>
              </a:solidFill>
            </a:endParaRPr>
          </a:p>
        </p:txBody>
      </p:sp>
    </p:spTree>
    <p:extLst>
      <p:ext uri="{BB962C8B-B14F-4D97-AF65-F5344CB8AC3E}">
        <p14:creationId xmlns:p14="http://schemas.microsoft.com/office/powerpoint/2010/main" val="2240843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19357" y="331743"/>
            <a:ext cx="6793523" cy="1020289"/>
          </a:xfrm>
        </p:spPr>
        <p:txBody>
          <a:bodyPr/>
          <a:lstStyle/>
          <a:p>
            <a:r>
              <a:rPr lang="en-US" i="1">
                <a:solidFill>
                  <a:srgbClr val="002060"/>
                </a:solidFill>
              </a:rPr>
              <a:t>Definitions</a:t>
            </a:r>
            <a:br>
              <a:rPr lang="en-US" i="1"/>
            </a:br>
            <a:endParaRPr lang="en-US" i="1"/>
          </a:p>
        </p:txBody>
      </p:sp>
      <p:sp>
        <p:nvSpPr>
          <p:cNvPr id="3" name="Content Placeholder 2"/>
          <p:cNvSpPr>
            <a:spLocks noGrp="1"/>
          </p:cNvSpPr>
          <p:nvPr>
            <p:ph idx="1"/>
          </p:nvPr>
        </p:nvSpPr>
        <p:spPr>
          <a:xfrm>
            <a:off x="609600" y="1352032"/>
            <a:ext cx="10972800" cy="5064369"/>
          </a:xfrm>
        </p:spPr>
        <p:txBody>
          <a:bodyPr/>
          <a:lstStyle/>
          <a:p>
            <a:pPr marL="344170" indent="-342900">
              <a:lnSpc>
                <a:spcPct val="90000"/>
              </a:lnSpc>
            </a:pPr>
            <a:r>
              <a:rPr lang="en-US">
                <a:ea typeface="+mn-lt"/>
                <a:cs typeface="+mn-lt"/>
              </a:rPr>
              <a:t>First Duty Hires can refer to the following:</a:t>
            </a:r>
            <a:endParaRPr lang="en-US"/>
          </a:p>
          <a:p>
            <a:pPr marL="748665" lvl="1" indent="-281940">
              <a:lnSpc>
                <a:spcPct val="90000"/>
              </a:lnSpc>
              <a:spcBef>
                <a:spcPts val="600"/>
              </a:spcBef>
              <a:spcAft>
                <a:spcPts val="0"/>
              </a:spcAft>
            </a:pPr>
            <a:r>
              <a:rPr lang="en-US" b="0">
                <a:ea typeface="+mn-lt"/>
                <a:cs typeface="+mn-lt"/>
              </a:rPr>
              <a:t>A civilian who has never held a position within the federal government</a:t>
            </a:r>
          </a:p>
          <a:p>
            <a:pPr marL="748665" lvl="1" indent="-281940">
              <a:lnSpc>
                <a:spcPct val="90000"/>
              </a:lnSpc>
              <a:spcBef>
                <a:spcPts val="600"/>
              </a:spcBef>
              <a:spcAft>
                <a:spcPts val="0"/>
              </a:spcAft>
            </a:pPr>
            <a:r>
              <a:rPr lang="en-US" b="0">
                <a:ea typeface="+mn-lt"/>
                <a:cs typeface="+mn-lt"/>
              </a:rPr>
              <a:t>Prior federal employee with more than 3 days break in service</a:t>
            </a:r>
            <a:endParaRPr lang="en-US">
              <a:ea typeface="+mn-lt"/>
              <a:cs typeface="+mn-lt"/>
            </a:endParaRPr>
          </a:p>
          <a:p>
            <a:pPr marL="748665" lvl="1" indent="-281940">
              <a:lnSpc>
                <a:spcPct val="90000"/>
              </a:lnSpc>
              <a:spcBef>
                <a:spcPts val="600"/>
              </a:spcBef>
              <a:spcAft>
                <a:spcPts val="0"/>
              </a:spcAft>
            </a:pPr>
            <a:r>
              <a:rPr lang="en-US" b="0">
                <a:ea typeface="+mn-lt"/>
                <a:cs typeface="+mn-lt"/>
              </a:rPr>
              <a:t>Separating or retiring military who are transitioning to civil service</a:t>
            </a:r>
            <a:endParaRPr lang="en-US">
              <a:solidFill>
                <a:srgbClr val="000000"/>
              </a:solidFill>
              <a:cs typeface="Arial"/>
            </a:endParaRPr>
          </a:p>
          <a:p>
            <a:pPr marL="748665" lvl="1" indent="-281940">
              <a:lnSpc>
                <a:spcPct val="90000"/>
              </a:lnSpc>
              <a:spcBef>
                <a:spcPts val="600"/>
              </a:spcBef>
              <a:spcAft>
                <a:spcPts val="0"/>
              </a:spcAft>
            </a:pPr>
            <a:r>
              <a:rPr lang="en-US" b="0">
                <a:ea typeface="+mn-lt"/>
                <a:cs typeface="+mn-lt"/>
              </a:rPr>
              <a:t>A student trainee assigned to the Government upon completion of college (Ex. Interns, PALACE Acquires and Copper Caps)</a:t>
            </a:r>
            <a:endParaRPr lang="en-US" b="0">
              <a:solidFill>
                <a:srgbClr val="000000"/>
              </a:solidFill>
              <a:cs typeface="Arial"/>
            </a:endParaRPr>
          </a:p>
          <a:p>
            <a:pPr marL="281940" indent="-280670">
              <a:lnSpc>
                <a:spcPct val="90000"/>
              </a:lnSpc>
            </a:pPr>
            <a:r>
              <a:rPr lang="en-US">
                <a:solidFill>
                  <a:srgbClr val="000000"/>
                </a:solidFill>
              </a:rPr>
              <a:t>Current Federal Civilian Employee:  </a:t>
            </a:r>
            <a:r>
              <a:rPr lang="en-US" b="0">
                <a:solidFill>
                  <a:srgbClr val="000000"/>
                </a:solidFill>
              </a:rPr>
              <a:t>Refers to civilian employees already holding a position within the federal government, to exclude military. This could include other DoD agencies and/or other Federal agencies (including NAF)</a:t>
            </a:r>
            <a:endParaRPr lang="en-US" b="0">
              <a:solidFill>
                <a:srgbClr val="000000"/>
              </a:solidFill>
              <a:cs typeface="Arial"/>
            </a:endParaRPr>
          </a:p>
          <a:p>
            <a:pPr marL="281940" indent="-280670">
              <a:lnSpc>
                <a:spcPct val="90000"/>
              </a:lnSpc>
            </a:pPr>
            <a:r>
              <a:rPr lang="en-US">
                <a:solidFill>
                  <a:srgbClr val="000000"/>
                </a:solidFill>
              </a:rPr>
              <a:t>Career Program Move:  </a:t>
            </a:r>
            <a:r>
              <a:rPr lang="en-US" b="0">
                <a:solidFill>
                  <a:srgbClr val="000000"/>
                </a:solidFill>
              </a:rPr>
              <a:t>An Air Force centrally paid move to a Centrally Managed (CM) position</a:t>
            </a:r>
            <a:endParaRPr lang="en-US" b="0">
              <a:solidFill>
                <a:srgbClr val="000000"/>
              </a:solidFill>
              <a:cs typeface="Arial"/>
            </a:endParaRPr>
          </a:p>
          <a:p>
            <a:pPr marL="281940" indent="-280670">
              <a:lnSpc>
                <a:spcPct val="90000"/>
              </a:lnSpc>
            </a:pPr>
            <a:r>
              <a:rPr lang="en-US">
                <a:solidFill>
                  <a:srgbClr val="000000"/>
                </a:solidFill>
              </a:rPr>
              <a:t>Centrally Managed Position:  </a:t>
            </a:r>
            <a:r>
              <a:rPr lang="en-US" b="0"/>
              <a:t>When properly identified on the position description and managed by the Career Field Teams (CFT); PCS funded by the Central Salaried Account (CSA) PCS account</a:t>
            </a:r>
            <a:endParaRPr lang="en-US" b="0">
              <a:cs typeface="Arial"/>
            </a:endParaRPr>
          </a:p>
          <a:p>
            <a:pPr marL="687070" lvl="1" indent="-280670">
              <a:lnSpc>
                <a:spcPct val="90000"/>
              </a:lnSpc>
            </a:pPr>
            <a:endParaRPr lang="en-US" b="0">
              <a:solidFill>
                <a:srgbClr val="000000"/>
              </a:solidFill>
              <a:cs typeface="Arial"/>
            </a:endParaRPr>
          </a:p>
          <a:p>
            <a:pPr marL="687070" lvl="1" indent="-280670">
              <a:lnSpc>
                <a:spcPct val="90000"/>
              </a:lnSpc>
            </a:pPr>
            <a:endParaRPr lang="en-US" b="0">
              <a:solidFill>
                <a:srgbClr val="000000"/>
              </a:solidFill>
              <a:cs typeface="Arial"/>
            </a:endParaRPr>
          </a:p>
        </p:txBody>
      </p:sp>
      <p:sp>
        <p:nvSpPr>
          <p:cNvPr id="4" name="Slide Number Placeholder 3">
            <a:extLst>
              <a:ext uri="{FF2B5EF4-FFF2-40B4-BE49-F238E27FC236}">
                <a16:creationId xmlns:a16="http://schemas.microsoft.com/office/drawing/2014/main" id="{6138E657-3913-B48A-402A-E52923728F7C}"/>
              </a:ext>
            </a:extLst>
          </p:cNvPr>
          <p:cNvSpPr>
            <a:spLocks noGrp="1"/>
          </p:cNvSpPr>
          <p:nvPr>
            <p:ph type="sldNum" sz="quarter" idx="11"/>
          </p:nvPr>
        </p:nvSpPr>
        <p:spPr/>
        <p:txBody>
          <a:bodyPr/>
          <a:lstStyle/>
          <a:p>
            <a:pPr>
              <a:defRPr/>
            </a:pPr>
            <a:fld id="{8742E453-760C-45C9-8C05-6ED692EDA49B}" type="slidenum">
              <a:rPr lang="en-US" smtClean="0"/>
              <a:pPr>
                <a:defRPr/>
              </a:pPr>
              <a:t>4</a:t>
            </a:fld>
            <a:endParaRPr lang="en-US">
              <a:solidFill>
                <a:srgbClr val="808080"/>
              </a:solidFill>
            </a:endParaRPr>
          </a:p>
        </p:txBody>
      </p:sp>
    </p:spTree>
    <p:extLst>
      <p:ext uri="{BB962C8B-B14F-4D97-AF65-F5344CB8AC3E}">
        <p14:creationId xmlns:p14="http://schemas.microsoft.com/office/powerpoint/2010/main" val="3302859474"/>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800" y="477843"/>
            <a:ext cx="6881446" cy="993912"/>
          </a:xfrm>
        </p:spPr>
        <p:txBody>
          <a:bodyPr/>
          <a:lstStyle/>
          <a:p>
            <a:r>
              <a:rPr lang="en-US" i="1">
                <a:solidFill>
                  <a:srgbClr val="002060"/>
                </a:solidFill>
              </a:rPr>
              <a:t>Definitions (</a:t>
            </a:r>
            <a:r>
              <a:rPr lang="en-US" i="1" err="1">
                <a:solidFill>
                  <a:srgbClr val="002060"/>
                </a:solidFill>
              </a:rPr>
              <a:t>con’t</a:t>
            </a:r>
            <a:r>
              <a:rPr lang="en-US" i="1">
                <a:solidFill>
                  <a:srgbClr val="002060"/>
                </a:solidFill>
              </a:rPr>
              <a:t>)</a:t>
            </a:r>
            <a:br>
              <a:rPr lang="en-US" i="1"/>
            </a:br>
            <a:endParaRPr lang="en-US" i="1"/>
          </a:p>
        </p:txBody>
      </p:sp>
      <p:sp>
        <p:nvSpPr>
          <p:cNvPr id="3" name="Content Placeholder 2"/>
          <p:cNvSpPr>
            <a:spLocks noGrp="1"/>
          </p:cNvSpPr>
          <p:nvPr>
            <p:ph idx="1"/>
          </p:nvPr>
        </p:nvSpPr>
        <p:spPr>
          <a:xfrm>
            <a:off x="533400" y="1280619"/>
            <a:ext cx="11125200" cy="5099538"/>
          </a:xfrm>
        </p:spPr>
        <p:txBody>
          <a:bodyPr/>
          <a:lstStyle/>
          <a:p>
            <a:pPr marL="281940" indent="-280670">
              <a:lnSpc>
                <a:spcPct val="90000"/>
              </a:lnSpc>
            </a:pPr>
            <a:r>
              <a:rPr lang="en-US"/>
              <a:t>Dual Federal Employees: </a:t>
            </a:r>
            <a:r>
              <a:rPr lang="en-US" b="0"/>
              <a:t>When members of the same immediate household, are both transferred in the government’s interest, both members must sign in writing to elect to receive the travel and transportation allowances authorized as one of the following:</a:t>
            </a:r>
            <a:endParaRPr lang="en-US"/>
          </a:p>
          <a:p>
            <a:pPr marL="688340" lvl="1" indent="-281940">
              <a:lnSpc>
                <a:spcPct val="90000"/>
              </a:lnSpc>
            </a:pPr>
            <a:r>
              <a:rPr lang="en-US" b="0"/>
              <a:t>Each employee separately – each employee is eligible for travel and transportation allowances as an employee, but is not treated as the other employee’s dependent</a:t>
            </a:r>
            <a:endParaRPr lang="en-US" b="0">
              <a:cs typeface="Arial"/>
            </a:endParaRPr>
          </a:p>
          <a:p>
            <a:pPr marL="688340" lvl="1" indent="-281940">
              <a:lnSpc>
                <a:spcPct val="90000"/>
              </a:lnSpc>
            </a:pPr>
            <a:r>
              <a:rPr lang="en-US" b="0"/>
              <a:t>Only one as an employee – the other employee is eligible for travel and transportation allowances as a dependent</a:t>
            </a:r>
            <a:endParaRPr lang="en-US" b="0">
              <a:cs typeface="Arial"/>
            </a:endParaRPr>
          </a:p>
          <a:p>
            <a:pPr marL="688340" lvl="1" indent="-281940">
              <a:lnSpc>
                <a:spcPct val="90000"/>
              </a:lnSpc>
            </a:pPr>
            <a:r>
              <a:rPr lang="en-US" b="0"/>
              <a:t>Duplication of Benefits not Authorized - employee and/or dependents cannot accept or receive duplicate or third-party reimbursement for the employee's covered relocation expenses.</a:t>
            </a:r>
            <a:endParaRPr lang="en-US" b="0">
              <a:cs typeface="Arial"/>
            </a:endParaRPr>
          </a:p>
          <a:p>
            <a:pPr marL="688340" lvl="1" indent="-281940">
              <a:lnSpc>
                <a:spcPct val="90000"/>
              </a:lnSpc>
            </a:pPr>
            <a:endParaRPr lang="en-US" b="0">
              <a:cs typeface="Arial"/>
            </a:endParaRPr>
          </a:p>
        </p:txBody>
      </p:sp>
      <p:sp>
        <p:nvSpPr>
          <p:cNvPr id="4" name="Slide Number Placeholder 3">
            <a:extLst>
              <a:ext uri="{FF2B5EF4-FFF2-40B4-BE49-F238E27FC236}">
                <a16:creationId xmlns:a16="http://schemas.microsoft.com/office/drawing/2014/main" id="{D0FA555A-0E23-2BD5-6525-AE03C95C1A22}"/>
              </a:ext>
            </a:extLst>
          </p:cNvPr>
          <p:cNvSpPr>
            <a:spLocks noGrp="1"/>
          </p:cNvSpPr>
          <p:nvPr>
            <p:ph type="sldNum" sz="quarter" idx="11"/>
          </p:nvPr>
        </p:nvSpPr>
        <p:spPr/>
        <p:txBody>
          <a:bodyPr/>
          <a:lstStyle/>
          <a:p>
            <a:pPr>
              <a:defRPr/>
            </a:pPr>
            <a:fld id="{8742E453-760C-45C9-8C05-6ED692EDA49B}" type="slidenum">
              <a:rPr lang="en-US" smtClean="0"/>
              <a:pPr>
                <a:defRPr/>
              </a:pPr>
              <a:t>5</a:t>
            </a:fld>
            <a:endParaRPr lang="en-US">
              <a:solidFill>
                <a:srgbClr val="808080"/>
              </a:solidFill>
            </a:endParaRPr>
          </a:p>
        </p:txBody>
      </p:sp>
    </p:spTree>
    <p:extLst>
      <p:ext uri="{BB962C8B-B14F-4D97-AF65-F5344CB8AC3E}">
        <p14:creationId xmlns:p14="http://schemas.microsoft.com/office/powerpoint/2010/main" val="3438876656"/>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800" y="477843"/>
            <a:ext cx="6881446" cy="993912"/>
          </a:xfrm>
        </p:spPr>
        <p:txBody>
          <a:bodyPr/>
          <a:lstStyle/>
          <a:p>
            <a:r>
              <a:rPr lang="en-US" i="1">
                <a:solidFill>
                  <a:srgbClr val="002060"/>
                </a:solidFill>
              </a:rPr>
              <a:t>Definitions (</a:t>
            </a:r>
            <a:r>
              <a:rPr lang="en-US" i="1" err="1">
                <a:solidFill>
                  <a:srgbClr val="002060"/>
                </a:solidFill>
              </a:rPr>
              <a:t>con’t</a:t>
            </a:r>
            <a:r>
              <a:rPr lang="en-US" i="1">
                <a:solidFill>
                  <a:srgbClr val="002060"/>
                </a:solidFill>
              </a:rPr>
              <a:t>)</a:t>
            </a:r>
            <a:br>
              <a:rPr lang="en-US" i="1"/>
            </a:br>
            <a:endParaRPr lang="en-US" i="1"/>
          </a:p>
        </p:txBody>
      </p:sp>
      <p:sp>
        <p:nvSpPr>
          <p:cNvPr id="3" name="Content Placeholder 2"/>
          <p:cNvSpPr>
            <a:spLocks noGrp="1"/>
          </p:cNvSpPr>
          <p:nvPr>
            <p:ph idx="1"/>
          </p:nvPr>
        </p:nvSpPr>
        <p:spPr>
          <a:xfrm>
            <a:off x="533400" y="1280619"/>
            <a:ext cx="11125200" cy="5099538"/>
          </a:xfrm>
        </p:spPr>
        <p:txBody>
          <a:bodyPr/>
          <a:lstStyle/>
          <a:p>
            <a:pPr marL="283845" indent="-283845"/>
            <a:r>
              <a:rPr lang="en-US">
                <a:ea typeface="+mn-lt"/>
                <a:cs typeface="+mn-lt"/>
              </a:rPr>
              <a:t>Full Government Move</a:t>
            </a:r>
            <a:r>
              <a:rPr lang="en-US" b="0">
                <a:ea typeface="+mn-lt"/>
                <a:cs typeface="+mn-lt"/>
              </a:rPr>
              <a:t>: Government arranges HHG transportation.</a:t>
            </a:r>
          </a:p>
          <a:p>
            <a:pPr marL="283845" indent="-283845"/>
            <a:r>
              <a:rPr lang="en-US">
                <a:ea typeface="+mn-lt"/>
                <a:cs typeface="+mn-lt"/>
              </a:rPr>
              <a:t>Split Shipment Move:</a:t>
            </a:r>
            <a:r>
              <a:rPr lang="en-US" b="0">
                <a:ea typeface="+mn-lt"/>
                <a:cs typeface="+mn-lt"/>
              </a:rPr>
              <a:t> Employee may ship HHG by Government procured and personally procured transportation.</a:t>
            </a:r>
          </a:p>
          <a:p>
            <a:pPr marL="283845" indent="-283845"/>
            <a:r>
              <a:rPr lang="en-US">
                <a:ea typeface="+mn-lt"/>
                <a:cs typeface="+mn-lt"/>
              </a:rPr>
              <a:t>Self-Move:</a:t>
            </a:r>
            <a:r>
              <a:rPr lang="en-US" b="0">
                <a:ea typeface="+mn-lt"/>
                <a:cs typeface="+mn-lt"/>
              </a:rPr>
              <a:t> - Employee arranges their own HHG transportation</a:t>
            </a:r>
          </a:p>
          <a:p>
            <a:pPr marL="281940" indent="-280670">
              <a:lnSpc>
                <a:spcPct val="90000"/>
              </a:lnSpc>
            </a:pPr>
            <a:r>
              <a:rPr lang="en-US">
                <a:ea typeface="+mn-lt"/>
                <a:cs typeface="+mn-lt"/>
              </a:rPr>
              <a:t>Military Transitioning to Civilian Service</a:t>
            </a:r>
            <a:r>
              <a:rPr lang="en-US" i="1">
                <a:ea typeface="+mn-lt"/>
                <a:cs typeface="+mn-lt"/>
              </a:rPr>
              <a:t>: </a:t>
            </a:r>
            <a:r>
              <a:rPr lang="en-US" b="0">
                <a:ea typeface="+mn-lt"/>
                <a:cs typeface="+mn-lt"/>
              </a:rPr>
              <a:t>Separating or retiring military members are not considered current federal employees for purposes of their first civilian PCS - they are considered First Duty moves</a:t>
            </a:r>
          </a:p>
          <a:p>
            <a:pPr marL="283845" indent="-283845"/>
            <a:endParaRPr lang="en-US" b="0">
              <a:cs typeface="Arial"/>
            </a:endParaRPr>
          </a:p>
          <a:p>
            <a:pPr marL="281940" indent="-280670">
              <a:lnSpc>
                <a:spcPct val="90000"/>
              </a:lnSpc>
            </a:pPr>
            <a:endParaRPr lang="en-US" b="0">
              <a:cs typeface="Arial"/>
            </a:endParaRPr>
          </a:p>
          <a:p>
            <a:pPr marL="688340" lvl="1" indent="-281940">
              <a:lnSpc>
                <a:spcPct val="90000"/>
              </a:lnSpc>
            </a:pPr>
            <a:endParaRPr lang="en-US" b="0">
              <a:cs typeface="Arial"/>
            </a:endParaRPr>
          </a:p>
        </p:txBody>
      </p:sp>
      <p:sp>
        <p:nvSpPr>
          <p:cNvPr id="4" name="Slide Number Placeholder 3">
            <a:extLst>
              <a:ext uri="{FF2B5EF4-FFF2-40B4-BE49-F238E27FC236}">
                <a16:creationId xmlns:a16="http://schemas.microsoft.com/office/drawing/2014/main" id="{D0FA555A-0E23-2BD5-6525-AE03C95C1A22}"/>
              </a:ext>
            </a:extLst>
          </p:cNvPr>
          <p:cNvSpPr>
            <a:spLocks noGrp="1"/>
          </p:cNvSpPr>
          <p:nvPr>
            <p:ph type="sldNum" sz="quarter" idx="11"/>
          </p:nvPr>
        </p:nvSpPr>
        <p:spPr/>
        <p:txBody>
          <a:bodyPr/>
          <a:lstStyle/>
          <a:p>
            <a:pPr>
              <a:defRPr/>
            </a:pPr>
            <a:fld id="{8742E453-760C-45C9-8C05-6ED692EDA49B}" type="slidenum">
              <a:rPr lang="en-US" smtClean="0"/>
              <a:pPr>
                <a:defRPr/>
              </a:pPr>
              <a:t>6</a:t>
            </a:fld>
            <a:endParaRPr lang="en-US">
              <a:solidFill>
                <a:srgbClr val="808080"/>
              </a:solidFill>
            </a:endParaRPr>
          </a:p>
        </p:txBody>
      </p:sp>
    </p:spTree>
    <p:extLst>
      <p:ext uri="{BB962C8B-B14F-4D97-AF65-F5344CB8AC3E}">
        <p14:creationId xmlns:p14="http://schemas.microsoft.com/office/powerpoint/2010/main" val="2893869940"/>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330641"/>
            <a:ext cx="6872654" cy="747727"/>
          </a:xfrm>
        </p:spPr>
        <p:txBody>
          <a:bodyPr/>
          <a:lstStyle/>
          <a:p>
            <a:r>
              <a:rPr lang="en-US" i="1"/>
              <a:t>PCS Process Steps</a:t>
            </a:r>
          </a:p>
        </p:txBody>
      </p:sp>
      <p:sp>
        <p:nvSpPr>
          <p:cNvPr id="4" name="Slide Number Placeholder 3">
            <a:extLst>
              <a:ext uri="{FF2B5EF4-FFF2-40B4-BE49-F238E27FC236}">
                <a16:creationId xmlns:a16="http://schemas.microsoft.com/office/drawing/2014/main" id="{F834B421-C076-4B82-4446-1EB9E6C3FFDC}"/>
              </a:ext>
            </a:extLst>
          </p:cNvPr>
          <p:cNvSpPr>
            <a:spLocks noGrp="1"/>
          </p:cNvSpPr>
          <p:nvPr>
            <p:ph type="sldNum" sz="quarter" idx="11"/>
          </p:nvPr>
        </p:nvSpPr>
        <p:spPr/>
        <p:txBody>
          <a:bodyPr/>
          <a:lstStyle/>
          <a:p>
            <a:pPr>
              <a:defRPr/>
            </a:pPr>
            <a:fld id="{8742E453-760C-45C9-8C05-6ED692EDA49B}" type="slidenum">
              <a:rPr lang="en-US" smtClean="0"/>
              <a:pPr>
                <a:defRPr/>
              </a:pPr>
              <a:t>7</a:t>
            </a:fld>
            <a:endParaRPr lang="en-US">
              <a:solidFill>
                <a:srgbClr val="808080"/>
              </a:solidFill>
            </a:endParaRPr>
          </a:p>
        </p:txBody>
      </p:sp>
      <p:sp>
        <p:nvSpPr>
          <p:cNvPr id="9" name="Content Placeholder 8">
            <a:extLst>
              <a:ext uri="{FF2B5EF4-FFF2-40B4-BE49-F238E27FC236}">
                <a16:creationId xmlns:a16="http://schemas.microsoft.com/office/drawing/2014/main" id="{9660B282-10B4-A9F4-9704-102462B57128}"/>
              </a:ext>
            </a:extLst>
          </p:cNvPr>
          <p:cNvSpPr>
            <a:spLocks noGrp="1"/>
          </p:cNvSpPr>
          <p:nvPr>
            <p:ph idx="1"/>
          </p:nvPr>
        </p:nvSpPr>
        <p:spPr>
          <a:xfrm>
            <a:off x="457200" y="1307727"/>
            <a:ext cx="11395336" cy="5544521"/>
          </a:xfrm>
        </p:spPr>
        <p:txBody>
          <a:bodyPr/>
          <a:lstStyle/>
          <a:p>
            <a:pPr marL="283845" indent="-283845"/>
            <a:r>
              <a:rPr lang="en-US">
                <a:cs typeface="Arial"/>
              </a:rPr>
              <a:t>Step 1 – Human Resources (HR) Staffer initiates PCS process in USA Staffing (USAS)  </a:t>
            </a:r>
          </a:p>
          <a:p>
            <a:pPr marL="407670" lvl="1" indent="0">
              <a:buNone/>
            </a:pPr>
            <a:r>
              <a:rPr lang="en-US" b="0">
                <a:solidFill>
                  <a:srgbClr val="000000"/>
                </a:solidFill>
                <a:latin typeface="Arial"/>
                <a:cs typeface="Arial"/>
              </a:rPr>
              <a:t>(This</a:t>
            </a:r>
            <a:r>
              <a:rPr lang="en-US" b="0">
                <a:cs typeface="Arial"/>
              </a:rPr>
              <a:t> is the individual that extends the tentative job offer (TJO) to the selectee)</a:t>
            </a:r>
            <a:endParaRPr lang="en-US">
              <a:cs typeface="Arial"/>
            </a:endParaRPr>
          </a:p>
          <a:p>
            <a:pPr marL="688340" lvl="1" indent="-280670"/>
            <a:r>
              <a:rPr lang="en-US" b="0">
                <a:solidFill>
                  <a:srgbClr val="000000"/>
                </a:solidFill>
                <a:latin typeface="Arial"/>
                <a:cs typeface="Arial"/>
              </a:rPr>
              <a:t>Assigns</a:t>
            </a:r>
            <a:r>
              <a:rPr lang="en-US" b="0">
                <a:cs typeface="Arial"/>
              </a:rPr>
              <a:t> PCS-1 and Transportation Agreement (DD Form 1617 or DD Form 1618)</a:t>
            </a:r>
            <a:endParaRPr lang="en-US">
              <a:cs typeface="Arial"/>
            </a:endParaRPr>
          </a:p>
          <a:p>
            <a:pPr marL="688340" lvl="1" indent="-280670"/>
            <a:r>
              <a:rPr lang="en-US" b="0">
                <a:latin typeface="Arial"/>
                <a:cs typeface="Arial"/>
              </a:rPr>
              <a:t>Completes</a:t>
            </a:r>
            <a:r>
              <a:rPr lang="en-US" b="0">
                <a:cs typeface="Arial"/>
              </a:rPr>
              <a:t> all required questionnaire fields (Position, Employment, &amp; Change of Station)</a:t>
            </a:r>
            <a:r>
              <a:rPr lang="en-US" b="0">
                <a:solidFill>
                  <a:srgbClr val="242424"/>
                </a:solidFill>
                <a:cs typeface="Arial"/>
              </a:rPr>
              <a:t> </a:t>
            </a:r>
            <a:endParaRPr lang="en-US">
              <a:solidFill>
                <a:srgbClr val="000000"/>
              </a:solidFill>
              <a:cs typeface="Arial"/>
            </a:endParaRPr>
          </a:p>
          <a:p>
            <a:pPr marL="407670" lvl="1" indent="0">
              <a:buNone/>
            </a:pPr>
            <a:r>
              <a:rPr lang="en-US" u="sng">
                <a:solidFill>
                  <a:srgbClr val="000000"/>
                </a:solidFill>
                <a:cs typeface="Arial"/>
              </a:rPr>
              <a:t>Without</a:t>
            </a:r>
            <a:r>
              <a:rPr lang="en-US" u="sng">
                <a:cs typeface="Arial"/>
              </a:rPr>
              <a:t> all information filled in, selectee will be unable to sign </a:t>
            </a:r>
            <a:endParaRPr lang="en-US">
              <a:cs typeface="Arial"/>
            </a:endParaRPr>
          </a:p>
          <a:p>
            <a:pPr marL="283845" indent="-283845"/>
            <a:r>
              <a:rPr lang="en-US">
                <a:cs typeface="Arial"/>
              </a:rPr>
              <a:t>Step 2 – Selectee completes assigned tasks &amp; signs </a:t>
            </a:r>
            <a:r>
              <a:rPr lang="en-US" sz="1900">
                <a:cs typeface="Arial"/>
              </a:rPr>
              <a:t>the PCS-1 &amp; Transportation agreement </a:t>
            </a:r>
            <a:endParaRPr lang="en-US">
              <a:solidFill>
                <a:srgbClr val="000000"/>
              </a:solidFill>
              <a:latin typeface="Arial"/>
              <a:cs typeface="Arial"/>
            </a:endParaRPr>
          </a:p>
          <a:p>
            <a:pPr marL="688340" lvl="1" indent="-280670"/>
            <a:r>
              <a:rPr lang="en-US" b="0">
                <a:solidFill>
                  <a:srgbClr val="000000"/>
                </a:solidFill>
                <a:ea typeface="+mn-lt"/>
                <a:cs typeface="+mn-lt"/>
              </a:rPr>
              <a:t>If</a:t>
            </a:r>
            <a:r>
              <a:rPr lang="en-US" b="0">
                <a:cs typeface="Arial"/>
              </a:rPr>
              <a:t> all areas are not filled in and signed, the staffer </a:t>
            </a:r>
            <a:r>
              <a:rPr lang="en-US">
                <a:cs typeface="Arial"/>
              </a:rPr>
              <a:t>WILL NOT </a:t>
            </a:r>
            <a:r>
              <a:rPr lang="en-US" b="0">
                <a:cs typeface="Arial"/>
              </a:rPr>
              <a:t>be able to initiate the request for PCS Orders</a:t>
            </a:r>
            <a:endParaRPr lang="en-US">
              <a:cs typeface="Arial"/>
            </a:endParaRPr>
          </a:p>
          <a:p>
            <a:pPr marL="283845" indent="-283845"/>
            <a:r>
              <a:rPr lang="en-US">
                <a:cs typeface="Arial"/>
              </a:rPr>
              <a:t>Step 3 – Gaining HRO must complete the Gaining Station Tab in its entirety</a:t>
            </a:r>
            <a:endParaRPr lang="en-US"/>
          </a:p>
          <a:p>
            <a:pPr marL="283845" indent="-283845"/>
            <a:r>
              <a:rPr lang="en-US">
                <a:cs typeface="Arial"/>
              </a:rPr>
              <a:t>Step 4 – HR Staffer confirms tabs are completed and sends request for orders processing template email to the PCS team</a:t>
            </a:r>
            <a:endParaRPr lang="en-US"/>
          </a:p>
          <a:p>
            <a:pPr marL="283845" indent="-283845"/>
            <a:endParaRPr lang="en-US">
              <a:cs typeface="Arial"/>
            </a:endParaRPr>
          </a:p>
        </p:txBody>
      </p:sp>
    </p:spTree>
    <p:extLst>
      <p:ext uri="{BB962C8B-B14F-4D97-AF65-F5344CB8AC3E}">
        <p14:creationId xmlns:p14="http://schemas.microsoft.com/office/powerpoint/2010/main" val="2586581189"/>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330641"/>
            <a:ext cx="6872654" cy="747727"/>
          </a:xfrm>
        </p:spPr>
        <p:txBody>
          <a:bodyPr/>
          <a:lstStyle/>
          <a:p>
            <a:r>
              <a:rPr lang="en-US" i="1"/>
              <a:t>PCS Process Steps (cont’d)</a:t>
            </a:r>
          </a:p>
        </p:txBody>
      </p:sp>
      <p:sp>
        <p:nvSpPr>
          <p:cNvPr id="3" name="Content Placeholder 2"/>
          <p:cNvSpPr>
            <a:spLocks noGrp="1"/>
          </p:cNvSpPr>
          <p:nvPr>
            <p:ph idx="1"/>
          </p:nvPr>
        </p:nvSpPr>
        <p:spPr>
          <a:xfrm>
            <a:off x="533400" y="1327386"/>
            <a:ext cx="11125200" cy="5187079"/>
          </a:xfrm>
        </p:spPr>
        <p:txBody>
          <a:bodyPr/>
          <a:lstStyle/>
          <a:p>
            <a:pPr marL="283845" indent="-283845"/>
            <a:r>
              <a:rPr lang="en-US">
                <a:ea typeface="+mn-lt"/>
                <a:cs typeface="+mn-lt"/>
              </a:rPr>
              <a:t>Step 5 – PCS Section (Gate Keeper) receives PCS Request</a:t>
            </a:r>
            <a:endParaRPr lang="en-US" b="0">
              <a:ea typeface="+mn-lt"/>
              <a:cs typeface="+mn-lt"/>
            </a:endParaRPr>
          </a:p>
          <a:p>
            <a:pPr marL="688340" lvl="1" indent="-342900"/>
            <a:r>
              <a:rPr lang="en-US" b="0">
                <a:ea typeface="+mn-lt"/>
                <a:cs typeface="+mn-lt"/>
              </a:rPr>
              <a:t>Reviews documents / PCS forms in USAS</a:t>
            </a:r>
          </a:p>
          <a:p>
            <a:pPr marL="688340" lvl="1" indent="-280670"/>
            <a:r>
              <a:rPr lang="en-US" b="0">
                <a:ea typeface="+mn-lt"/>
                <a:cs typeface="+mn-lt"/>
              </a:rPr>
              <a:t>Builds </a:t>
            </a:r>
            <a:r>
              <a:rPr lang="en-US" b="0" err="1">
                <a:ea typeface="+mn-lt"/>
                <a:cs typeface="+mn-lt"/>
              </a:rPr>
              <a:t>myFSS</a:t>
            </a:r>
            <a:r>
              <a:rPr lang="en-US" b="0">
                <a:ea typeface="+mn-lt"/>
                <a:cs typeface="+mn-lt"/>
              </a:rPr>
              <a:t> case and assigns to PCS Chief when documents are verified complete</a:t>
            </a:r>
          </a:p>
          <a:p>
            <a:pPr marL="342900" lvl="1" indent="-342900">
              <a:spcBef>
                <a:spcPts val="1200"/>
              </a:spcBef>
            </a:pPr>
            <a:r>
              <a:rPr lang="en-US">
                <a:ea typeface="+mn-lt"/>
                <a:cs typeface="+mn-lt"/>
              </a:rPr>
              <a:t>Step 6 – PCS Section Chief assigns PCS case to Technician</a:t>
            </a:r>
            <a:endParaRPr lang="en-US">
              <a:cs typeface="Arial"/>
            </a:endParaRPr>
          </a:p>
          <a:p>
            <a:pPr marL="283845" indent="-283845">
              <a:spcBef>
                <a:spcPts val="1200"/>
              </a:spcBef>
            </a:pPr>
            <a:r>
              <a:rPr lang="en-US">
                <a:ea typeface="+mn-lt"/>
                <a:cs typeface="+mn-lt"/>
              </a:rPr>
              <a:t>Step 7 – PCS Technician processes PCS orders (DD Form 1614)</a:t>
            </a:r>
            <a:endParaRPr lang="en-US" b="0">
              <a:ea typeface="+mn-lt"/>
              <a:cs typeface="+mn-lt"/>
            </a:endParaRPr>
          </a:p>
          <a:p>
            <a:pPr marL="688340" lvl="1" indent="-281940">
              <a:spcBef>
                <a:spcPts val="600"/>
              </a:spcBef>
            </a:pPr>
            <a:r>
              <a:rPr lang="en-US" b="0">
                <a:ea typeface="+mn-lt"/>
                <a:cs typeface="+mn-lt"/>
              </a:rPr>
              <a:t>Reviews PCS documents in USAS for accuracy</a:t>
            </a:r>
          </a:p>
          <a:p>
            <a:pPr marL="688340" indent="-281940">
              <a:spcBef>
                <a:spcPts val="600"/>
              </a:spcBef>
            </a:pPr>
            <a:r>
              <a:rPr lang="en-US" b="0">
                <a:ea typeface="+mn-lt"/>
                <a:cs typeface="+mn-lt"/>
              </a:rPr>
              <a:t>Sends PCS Briefing, technician contact information, and request for any other documents required to selectee and courtesy copies all involved parties</a:t>
            </a:r>
          </a:p>
          <a:p>
            <a:pPr marL="688340" indent="-281940">
              <a:spcBef>
                <a:spcPts val="600"/>
              </a:spcBef>
            </a:pPr>
            <a:r>
              <a:rPr lang="en-US" b="0">
                <a:ea typeface="+mn-lt"/>
                <a:cs typeface="+mn-lt"/>
              </a:rPr>
              <a:t>Establishes Entrance on Duty (EOD) date upon receipt of information / documents</a:t>
            </a:r>
          </a:p>
          <a:p>
            <a:pPr marL="688340" indent="-281940">
              <a:spcBef>
                <a:spcPts val="600"/>
              </a:spcBef>
            </a:pPr>
            <a:r>
              <a:rPr lang="en-US" b="0">
                <a:ea typeface="+mn-lt"/>
                <a:cs typeface="+mn-lt"/>
              </a:rPr>
              <a:t>Builds order and cost sheet then forwards for quality control (QC) review</a:t>
            </a:r>
          </a:p>
          <a:p>
            <a:pPr marL="283845" indent="-283845"/>
            <a:r>
              <a:rPr lang="en-US">
                <a:ea typeface="+mn-lt"/>
                <a:cs typeface="+mn-lt"/>
              </a:rPr>
              <a:t>Step 8 – PCS Quality Check</a:t>
            </a:r>
          </a:p>
          <a:p>
            <a:pPr marL="688340" lvl="1" indent="-283845"/>
            <a:r>
              <a:rPr lang="en-US" b="0">
                <a:ea typeface="+mn-lt"/>
                <a:cs typeface="+mn-lt"/>
              </a:rPr>
              <a:t>Reviews PCS orders and cost sheet for accuracy and forwards for funding allocation</a:t>
            </a:r>
          </a:p>
          <a:p>
            <a:pPr marL="283845" indent="-283845"/>
            <a:r>
              <a:rPr lang="en-US">
                <a:solidFill>
                  <a:srgbClr val="000000"/>
                </a:solidFill>
                <a:cs typeface="Arial"/>
              </a:rPr>
              <a:t>Step 9 – PCS Technician forwards</a:t>
            </a:r>
            <a:r>
              <a:rPr lang="en-US">
                <a:cs typeface="Arial"/>
              </a:rPr>
              <a:t> order for authentication </a:t>
            </a:r>
            <a:r>
              <a:rPr lang="en-US">
                <a:solidFill>
                  <a:srgbClr val="242424"/>
                </a:solidFill>
                <a:cs typeface="Arial"/>
              </a:rPr>
              <a:t>based on position type</a:t>
            </a:r>
            <a:r>
              <a:rPr lang="en-US" b="0">
                <a:solidFill>
                  <a:srgbClr val="242424"/>
                </a:solidFill>
                <a:cs typeface="Arial"/>
              </a:rPr>
              <a:t> </a:t>
            </a:r>
            <a:endParaRPr lang="en-US" b="0">
              <a:solidFill>
                <a:srgbClr val="000000"/>
              </a:solidFill>
              <a:cs typeface="Arial"/>
            </a:endParaRPr>
          </a:p>
          <a:p>
            <a:pPr marL="406400" lvl="1" indent="0">
              <a:spcBef>
                <a:spcPts val="600"/>
              </a:spcBef>
              <a:buNone/>
            </a:pPr>
            <a:endParaRPr lang="en-US" b="0">
              <a:solidFill>
                <a:srgbClr val="242424"/>
              </a:solidFill>
              <a:effectLst/>
              <a:cs typeface="Arial"/>
            </a:endParaRPr>
          </a:p>
          <a:p>
            <a:pPr marL="406400" lvl="1" indent="0">
              <a:lnSpc>
                <a:spcPct val="80000"/>
              </a:lnSpc>
              <a:spcBef>
                <a:spcPts val="0"/>
              </a:spcBef>
              <a:buNone/>
            </a:pPr>
            <a:endParaRPr lang="en-US" sz="1800" b="0">
              <a:latin typeface="Arial"/>
              <a:cs typeface="Arial"/>
            </a:endParaRPr>
          </a:p>
          <a:p>
            <a:pPr marL="342900" indent="-342900" algn="ctr">
              <a:lnSpc>
                <a:spcPct val="80000"/>
              </a:lnSpc>
              <a:spcBef>
                <a:spcPts val="0"/>
              </a:spcBef>
              <a:buNone/>
            </a:pPr>
            <a:endParaRPr lang="en-US" sz="1800">
              <a:latin typeface="Times New Roman" panose="02020603050405020304" pitchFamily="18" charset="0"/>
              <a:cs typeface="Times New Roman" panose="02020603050405020304" pitchFamily="18" charset="0"/>
            </a:endParaRPr>
          </a:p>
          <a:p>
            <a:pPr marL="342900" indent="-342900">
              <a:lnSpc>
                <a:spcPct val="80000"/>
              </a:lnSpc>
              <a:buNone/>
            </a:pPr>
            <a:endParaRPr lang="en-US">
              <a:latin typeface="Arial"/>
              <a:cs typeface="Arial"/>
            </a:endParaRPr>
          </a:p>
        </p:txBody>
      </p:sp>
      <p:sp>
        <p:nvSpPr>
          <p:cNvPr id="4" name="Slide Number Placeholder 3">
            <a:extLst>
              <a:ext uri="{FF2B5EF4-FFF2-40B4-BE49-F238E27FC236}">
                <a16:creationId xmlns:a16="http://schemas.microsoft.com/office/drawing/2014/main" id="{F834B421-C076-4B82-4446-1EB9E6C3FFDC}"/>
              </a:ext>
            </a:extLst>
          </p:cNvPr>
          <p:cNvSpPr>
            <a:spLocks noGrp="1"/>
          </p:cNvSpPr>
          <p:nvPr>
            <p:ph type="sldNum" sz="quarter" idx="11"/>
          </p:nvPr>
        </p:nvSpPr>
        <p:spPr/>
        <p:txBody>
          <a:bodyPr/>
          <a:lstStyle/>
          <a:p>
            <a:pPr>
              <a:defRPr/>
            </a:pPr>
            <a:fld id="{8742E453-760C-45C9-8C05-6ED692EDA49B}" type="slidenum">
              <a:rPr lang="en-US" smtClean="0"/>
              <a:pPr>
                <a:defRPr/>
              </a:pPr>
              <a:t>8</a:t>
            </a:fld>
            <a:endParaRPr lang="en-US">
              <a:solidFill>
                <a:srgbClr val="808080"/>
              </a:solidFill>
            </a:endParaRPr>
          </a:p>
        </p:txBody>
      </p:sp>
    </p:spTree>
    <p:extLst>
      <p:ext uri="{BB962C8B-B14F-4D97-AF65-F5344CB8AC3E}">
        <p14:creationId xmlns:p14="http://schemas.microsoft.com/office/powerpoint/2010/main" val="3393986111"/>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330641"/>
            <a:ext cx="6872654" cy="747727"/>
          </a:xfrm>
        </p:spPr>
        <p:txBody>
          <a:bodyPr/>
          <a:lstStyle/>
          <a:p>
            <a:r>
              <a:rPr lang="en-US" i="1"/>
              <a:t>PCS Process Steps (</a:t>
            </a:r>
            <a:r>
              <a:rPr lang="en-US"/>
              <a:t>cont'd</a:t>
            </a:r>
            <a:r>
              <a:rPr lang="en-US" i="1"/>
              <a:t>)</a:t>
            </a:r>
          </a:p>
        </p:txBody>
      </p:sp>
      <p:sp>
        <p:nvSpPr>
          <p:cNvPr id="3" name="Content Placeholder 2"/>
          <p:cNvSpPr>
            <a:spLocks noGrp="1"/>
          </p:cNvSpPr>
          <p:nvPr>
            <p:ph idx="1"/>
          </p:nvPr>
        </p:nvSpPr>
        <p:spPr>
          <a:xfrm>
            <a:off x="533400" y="1337546"/>
            <a:ext cx="11125200" cy="5332755"/>
          </a:xfrm>
        </p:spPr>
        <p:txBody>
          <a:bodyPr/>
          <a:lstStyle/>
          <a:p>
            <a:pPr marL="283845" indent="-283845"/>
            <a:r>
              <a:rPr lang="en-US">
                <a:ea typeface="Times New Roman" panose="02020603050405020304" pitchFamily="18" charset="0"/>
                <a:cs typeface="Arial"/>
              </a:rPr>
              <a:t>Step 10  </a:t>
            </a:r>
            <a:r>
              <a:rPr lang="en-US">
                <a:ea typeface="+mn-lt"/>
                <a:cs typeface="+mn-lt"/>
              </a:rPr>
              <a:t>– Funding Authentication (Based on Position Type)</a:t>
            </a:r>
            <a:endParaRPr lang="en-US">
              <a:cs typeface="Arial"/>
            </a:endParaRPr>
          </a:p>
          <a:p>
            <a:pPr marL="688340" lvl="1" indent="-281940"/>
            <a:r>
              <a:rPr lang="en-US">
                <a:ea typeface="+mn-lt"/>
                <a:cs typeface="+mn-lt"/>
              </a:rPr>
              <a:t>Centrally Managed (CP):</a:t>
            </a:r>
            <a:endParaRPr lang="en-US">
              <a:cs typeface="Arial"/>
            </a:endParaRPr>
          </a:p>
          <a:p>
            <a:pPr marL="974090" lvl="1" indent="-285750"/>
            <a:r>
              <a:rPr lang="en-US" b="0">
                <a:ea typeface="+mn-lt"/>
                <a:cs typeface="+mn-lt"/>
              </a:rPr>
              <a:t>AFPC/FMY reviews documents, inputs funding citations, and authenticates orders</a:t>
            </a:r>
            <a:endParaRPr lang="en-US"/>
          </a:p>
          <a:p>
            <a:pPr marL="688340" lvl="1" indent="-281940"/>
            <a:r>
              <a:rPr lang="en-US">
                <a:ea typeface="+mn-lt"/>
                <a:cs typeface="+mn-lt"/>
              </a:rPr>
              <a:t>Non-Centrally Managed (NCP):</a:t>
            </a:r>
            <a:endParaRPr lang="en-US">
              <a:cs typeface="Arial"/>
            </a:endParaRPr>
          </a:p>
          <a:p>
            <a:pPr marL="974090" lvl="1" indent="-285750"/>
            <a:r>
              <a:rPr lang="en-US" b="0">
                <a:ea typeface="+mn-lt"/>
                <a:cs typeface="+mn-lt"/>
              </a:rPr>
              <a:t>FM Certifying Official (gaining or losing CPS) authenticates and certifies orders</a:t>
            </a:r>
            <a:endParaRPr lang="en-US"/>
          </a:p>
          <a:p>
            <a:pPr marL="283845" indent="-283845"/>
            <a:r>
              <a:rPr lang="en-US">
                <a:ea typeface="Times New Roman" panose="02020603050405020304" pitchFamily="18" charset="0"/>
              </a:rPr>
              <a:t>Step </a:t>
            </a:r>
            <a:r>
              <a:rPr lang="en-US">
                <a:latin typeface="Arial"/>
                <a:cs typeface="Arial"/>
              </a:rPr>
              <a:t>11 – PCS Approver</a:t>
            </a:r>
            <a:endParaRPr lang="en-US">
              <a:cs typeface="Arial"/>
            </a:endParaRPr>
          </a:p>
          <a:p>
            <a:pPr marL="688340" lvl="1" indent="-281940"/>
            <a:r>
              <a:rPr lang="en-US" b="0">
                <a:solidFill>
                  <a:srgbClr val="000000"/>
                </a:solidFill>
                <a:latin typeface="Arial"/>
                <a:cs typeface="Arial"/>
              </a:rPr>
              <a:t>Centrally</a:t>
            </a:r>
            <a:r>
              <a:rPr lang="en-US" b="0">
                <a:latin typeface="Arial"/>
                <a:cs typeface="Arial"/>
              </a:rPr>
              <a:t> managed orders, Civ PCS section will approve and notify the HR staffer that the order is ready for release</a:t>
            </a:r>
            <a:endParaRPr lang="en-US">
              <a:latin typeface="Arial"/>
              <a:cs typeface="Arial"/>
            </a:endParaRPr>
          </a:p>
          <a:p>
            <a:pPr marL="688340" lvl="1" indent="-281940"/>
            <a:r>
              <a:rPr lang="en-US" b="0">
                <a:latin typeface="Arial"/>
                <a:cs typeface="Arial"/>
              </a:rPr>
              <a:t>Non-centrally managed positions – CPS notifies HR Staffer orders are approved and ready for release</a:t>
            </a:r>
            <a:endParaRPr lang="en-US">
              <a:cs typeface="Arial"/>
            </a:endParaRPr>
          </a:p>
          <a:p>
            <a:pPr marL="283845" indent="-283845"/>
            <a:r>
              <a:rPr lang="en-US">
                <a:solidFill>
                  <a:srgbClr val="000000"/>
                </a:solidFill>
                <a:latin typeface="Arial"/>
                <a:cs typeface="Arial"/>
              </a:rPr>
              <a:t>Step</a:t>
            </a:r>
            <a:r>
              <a:rPr lang="en-US">
                <a:latin typeface="Arial"/>
                <a:cs typeface="Arial"/>
              </a:rPr>
              <a:t> 12 – HR Staffer </a:t>
            </a:r>
            <a:endParaRPr lang="en-US">
              <a:cs typeface="Arial"/>
            </a:endParaRPr>
          </a:p>
          <a:p>
            <a:pPr marL="688340" lvl="1" indent="-281940"/>
            <a:r>
              <a:rPr lang="en-US" b="0">
                <a:latin typeface="Arial"/>
                <a:cs typeface="Arial"/>
              </a:rPr>
              <a:t>Verifies all position pre-employment requirements are completed; extends Firm Job Offer (FJO) and releases orders to selectee </a:t>
            </a:r>
            <a:r>
              <a:rPr lang="en-US" b="0">
                <a:solidFill>
                  <a:srgbClr val="FF0000"/>
                </a:solidFill>
                <a:latin typeface="Arial"/>
                <a:cs typeface="Arial"/>
              </a:rPr>
              <a:t>*</a:t>
            </a:r>
            <a:r>
              <a:rPr lang="en-US" sz="1800" b="0">
                <a:solidFill>
                  <a:srgbClr val="FF0000"/>
                </a:solidFill>
                <a:latin typeface="Arial"/>
                <a:cs typeface="Arial"/>
              </a:rPr>
              <a:t>*</a:t>
            </a:r>
            <a:r>
              <a:rPr lang="en-US" sz="1800">
                <a:solidFill>
                  <a:srgbClr val="FF0000"/>
                </a:solidFill>
                <a:latin typeface="Arial"/>
                <a:cs typeface="Arial"/>
              </a:rPr>
              <a:t>REMINDER: Only AFPC and AFMC staffers can release PCS orders</a:t>
            </a:r>
            <a:endParaRPr lang="en-US" sz="1800">
              <a:solidFill>
                <a:srgbClr val="FF0000"/>
              </a:solidFill>
              <a:cs typeface="Arial"/>
            </a:endParaRPr>
          </a:p>
          <a:p>
            <a:pPr marL="1905" indent="0">
              <a:spcBef>
                <a:spcPts val="600"/>
              </a:spcBef>
              <a:buNone/>
            </a:pPr>
            <a:endParaRPr lang="en-US" b="0">
              <a:latin typeface="Arial"/>
              <a:cs typeface="Arial"/>
            </a:endParaRPr>
          </a:p>
          <a:p>
            <a:pPr marL="342900" indent="-342900">
              <a:lnSpc>
                <a:spcPct val="80000"/>
              </a:lnSpc>
              <a:buNone/>
            </a:pPr>
            <a:endParaRPr lang="en-US">
              <a:latin typeface="Arial"/>
              <a:cs typeface="Arial"/>
            </a:endParaRPr>
          </a:p>
        </p:txBody>
      </p:sp>
      <p:sp>
        <p:nvSpPr>
          <p:cNvPr id="4" name="Slide Number Placeholder 3">
            <a:extLst>
              <a:ext uri="{FF2B5EF4-FFF2-40B4-BE49-F238E27FC236}">
                <a16:creationId xmlns:a16="http://schemas.microsoft.com/office/drawing/2014/main" id="{F834B421-C076-4B82-4446-1EB9E6C3FFDC}"/>
              </a:ext>
            </a:extLst>
          </p:cNvPr>
          <p:cNvSpPr>
            <a:spLocks noGrp="1"/>
          </p:cNvSpPr>
          <p:nvPr>
            <p:ph type="sldNum" sz="quarter" idx="11"/>
          </p:nvPr>
        </p:nvSpPr>
        <p:spPr/>
        <p:txBody>
          <a:bodyPr/>
          <a:lstStyle/>
          <a:p>
            <a:pPr>
              <a:defRPr/>
            </a:pPr>
            <a:fld id="{8742E453-760C-45C9-8C05-6ED692EDA49B}" type="slidenum">
              <a:rPr lang="en-US" smtClean="0"/>
              <a:pPr>
                <a:defRPr/>
              </a:pPr>
              <a:t>9</a:t>
            </a:fld>
            <a:endParaRPr lang="en-US">
              <a:solidFill>
                <a:srgbClr val="808080"/>
              </a:solidFill>
            </a:endParaRPr>
          </a:p>
        </p:txBody>
      </p:sp>
    </p:spTree>
    <p:extLst>
      <p:ext uri="{BB962C8B-B14F-4D97-AF65-F5344CB8AC3E}">
        <p14:creationId xmlns:p14="http://schemas.microsoft.com/office/powerpoint/2010/main" val="162691004"/>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theme/theme1.xml><?xml version="1.0" encoding="utf-8"?>
<a:theme xmlns:a="http://schemas.openxmlformats.org/drawingml/2006/main" name="3_USAF(Unclas)">
  <a:themeElements>
    <a:clrScheme name="USAF(Uncla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USAF(Uncla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a:noFill/>
          <a:miter lim="800000"/>
          <a:headEnd/>
          <a:tailEnd/>
        </a:ln>
      </a:spPr>
      <a:bodyPr wrap="square" lIns="91440" rIns="91440" anchor="ctr">
        <a:spAutoFit/>
      </a:bodyPr>
      <a:lstStyle>
        <a:defPPr indent="457200">
          <a:tabLst>
            <a:tab pos="2057400" algn="l"/>
          </a:tabLst>
          <a:defRPr sz="1200" b="1" u="sng" dirty="0">
            <a:cs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USAF(Uncla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SAF(Uncla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SAF(Uncla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SAF(Uncla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SAF(Uncla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SAF(Uncla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SAF(Uncla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SharedWithUsers xmlns="1b686ad7-45a7-4eb0-b8b6-829b8a2dd362">
      <UserInfo>
        <DisplayName/>
        <AccountId xsi:nil="true"/>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03E509AA688EB46AB49DDB5E1A8DCBD" ma:contentTypeVersion="6" ma:contentTypeDescription="Create a new document." ma:contentTypeScope="" ma:versionID="2f03ed01d45f288d7479c54401f185e0">
  <xsd:schema xmlns:xsd="http://www.w3.org/2001/XMLSchema" xmlns:xs="http://www.w3.org/2001/XMLSchema" xmlns:p="http://schemas.microsoft.com/office/2006/metadata/properties" xmlns:ns2="31cbc848-d55a-498c-914b-1b70456807d3" xmlns:ns3="1b686ad7-45a7-4eb0-b8b6-829b8a2dd362" targetNamespace="http://schemas.microsoft.com/office/2006/metadata/properties" ma:root="true" ma:fieldsID="6bb6adba3e90b5f2584e70c2f4c3918a" ns2:_="" ns3:_="">
    <xsd:import namespace="31cbc848-d55a-498c-914b-1b70456807d3"/>
    <xsd:import namespace="1b686ad7-45a7-4eb0-b8b6-829b8a2dd36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cbc848-d55a-498c-914b-1b70456807d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686ad7-45a7-4eb0-b8b6-829b8a2dd36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D70942B-67CC-4766-8E64-6B701B2DF5F4}">
  <ds:schemaRefs>
    <ds:schemaRef ds:uri="http://schemas.microsoft.com/sharepoint/v3/contenttype/forms"/>
  </ds:schemaRefs>
</ds:datastoreItem>
</file>

<file path=customXml/itemProps2.xml><?xml version="1.0" encoding="utf-8"?>
<ds:datastoreItem xmlns:ds="http://schemas.openxmlformats.org/officeDocument/2006/customXml" ds:itemID="{33B5525E-3377-4F7F-AF5A-BED6F1602287}">
  <ds:schemaRefs>
    <ds:schemaRef ds:uri="1b686ad7-45a7-4eb0-b8b6-829b8a2dd362"/>
    <ds:schemaRef ds:uri="2e2e5f36-ef3a-49af-9a28-5a73830efe0d"/>
    <ds:schemaRef ds:uri="d1767a55-ffb5-44ab-85b9-5f6893fa61c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A9EF9156-5CAC-4645-A7CF-F9CF5FC0CF91}">
  <ds:schemaRefs>
    <ds:schemaRef ds:uri="1b686ad7-45a7-4eb0-b8b6-829b8a2dd362"/>
    <ds:schemaRef ds:uri="31cbc848-d55a-498c-914b-1b70456807d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37</Slides>
  <Notes>14</Notes>
  <HiddenSlides>0</HiddenSlide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3_USAF(Unclas)</vt:lpstr>
      <vt:lpstr>PowerPoint Presentation</vt:lpstr>
      <vt:lpstr>Agenda</vt:lpstr>
      <vt:lpstr>Purpose</vt:lpstr>
      <vt:lpstr>Definitions </vt:lpstr>
      <vt:lpstr>Definitions (con’t) </vt:lpstr>
      <vt:lpstr>Definitions (con’t) </vt:lpstr>
      <vt:lpstr>PCS Process Steps</vt:lpstr>
      <vt:lpstr>PCS Process Steps (cont’d)</vt:lpstr>
      <vt:lpstr>PCS Process Steps (cont'd)</vt:lpstr>
      <vt:lpstr>Selectee Responsibilities</vt:lpstr>
      <vt:lpstr>Selectee Responsibilities Cont'd</vt:lpstr>
      <vt:lpstr>Entrance on Duty (EOD) </vt:lpstr>
      <vt:lpstr>Entrance on Duty (EOD) </vt:lpstr>
      <vt:lpstr>Entrance on Duty (EOD) (con’t)</vt:lpstr>
      <vt:lpstr>Travel Time </vt:lpstr>
      <vt:lpstr>Mandatory Allowances (1 of 6)</vt:lpstr>
      <vt:lpstr>Mandatory Allowances (2 of 6)</vt:lpstr>
      <vt:lpstr>Mandatory Allowances (3 of 6)</vt:lpstr>
      <vt:lpstr>Mandatory Allowances (4 of 6)</vt:lpstr>
      <vt:lpstr>Mandatory Allowances (5 of 6)</vt:lpstr>
      <vt:lpstr>Mandatory Allowances (6 of 6)</vt:lpstr>
      <vt:lpstr>Discretionary Allowances (1 of 5)</vt:lpstr>
      <vt:lpstr>Discretionary Allowances (2 of 5)</vt:lpstr>
      <vt:lpstr>Discretionary Allowances (3 of 5)</vt:lpstr>
      <vt:lpstr>Discretionary Allowances (4 of 5)</vt:lpstr>
      <vt:lpstr>Discretionary Allowances (5 of 5)</vt:lpstr>
      <vt:lpstr>Discretionary Allowances F OCONUS Locations Only (1 of 2)</vt:lpstr>
      <vt:lpstr>Discretionary Allowances F OCONUS Locations Only (2 of 2)</vt:lpstr>
      <vt:lpstr>PCS Restrictions </vt:lpstr>
      <vt:lpstr>PCS Tax Notification  </vt:lpstr>
      <vt:lpstr>PCS Order Status Check  </vt:lpstr>
      <vt:lpstr>Acronym Listing (1 of 4)</vt:lpstr>
      <vt:lpstr>Acronym Listing  (2 of 4)</vt:lpstr>
      <vt:lpstr>Acronym Listing  (3 of 4)</vt:lpstr>
      <vt:lpstr>Acronym Listing  (4 of 4)</vt:lpstr>
      <vt:lpstr>Information / Resources</vt:lpstr>
      <vt:lpstr>PowerPoint Presentation</vt:lpstr>
    </vt:vector>
  </TitlesOfParts>
  <Company>U.S Air Force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rebecca.nolasco@us.af.mil</dc:creator>
  <cp:revision>1</cp:revision>
  <cp:lastPrinted>2019-07-22T20:24:26Z</cp:lastPrinted>
  <dcterms:created xsi:type="dcterms:W3CDTF">2014-08-14T12:47:38Z</dcterms:created>
  <dcterms:modified xsi:type="dcterms:W3CDTF">2025-04-01T18:35:38Z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0x010100603E509AA688EB46AB49DDB5E1A8DCBD</vt:lpwstr>
  </property>
  <property fmtid="{D5CDD505-2E9C-101B-9397-08002B2CF9AE}" pid="3" name="_dlc_DocIdItemGuid">
    <vt:lpwstr>5184d65b-3b1b-4d94-9100-7882166aaaff</vt:lpwstr>
  </property>
  <property fmtid="{D5CDD505-2E9C-101B-9397-08002B2CF9AE}" pid="4" name="MediaServiceImageTags">
    <vt:lpwstr/>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xd_Signature">
    <vt:bool>false</vt:bool>
  </property>
</Properties>
</file>